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256" r:id="rId2"/>
    <p:sldId id="267" r:id="rId3"/>
    <p:sldId id="261" r:id="rId4"/>
    <p:sldId id="262" r:id="rId5"/>
    <p:sldId id="263" r:id="rId6"/>
    <p:sldId id="266" r:id="rId7"/>
    <p:sldId id="264" r:id="rId8"/>
    <p:sldId id="265" r:id="rId9"/>
    <p:sldId id="268" r:id="rId10"/>
    <p:sldId id="269" r:id="rId11"/>
    <p:sldId id="270" r:id="rId12"/>
    <p:sldId id="275" r:id="rId13"/>
    <p:sldId id="271" r:id="rId14"/>
    <p:sldId id="277" r:id="rId15"/>
    <p:sldId id="278" r:id="rId16"/>
    <p:sldId id="276" r:id="rId17"/>
    <p:sldId id="272" r:id="rId18"/>
    <p:sldId id="259" r:id="rId19"/>
    <p:sldId id="273" r:id="rId20"/>
    <p:sldId id="274" r:id="rId21"/>
    <p:sldId id="279" r:id="rId22"/>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0"/>
    <p:restoredTop sz="94637"/>
  </p:normalViewPr>
  <p:slideViewPr>
    <p:cSldViewPr snapToGrid="0">
      <p:cViewPr varScale="1">
        <p:scale>
          <a:sx n="93" d="100"/>
          <a:sy n="93" d="100"/>
        </p:scale>
        <p:origin x="1072"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NULL"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c:style val="2"/>
  <c:chart>
    <c:title>
      <c:tx>
        <c:rich>
          <a:bodyPr lIns="0" tIns="0" rIns="0" bIns="0"/>
          <a:lstStyle/>
          <a:p>
            <a:pPr marL="0" marR="0" indent="0" algn="ctr" defTabSz="914400" fontAlgn="auto" hangingPunct="1">
              <a:lnSpc>
                <a:spcPct val="100000"/>
              </a:lnSpc>
              <a:spcBef>
                <a:spcPts val="0"/>
              </a:spcBef>
              <a:spcAft>
                <a:spcPts val="0"/>
              </a:spcAft>
              <a:tabLst/>
              <a:defRPr sz="1400" b="0" i="0" u="none" strike="noStrike" kern="1200" spc="0" baseline="0">
                <a:solidFill>
                  <a:srgbClr val="595959"/>
                </a:solidFill>
                <a:latin typeface="Calibri"/>
              </a:defRPr>
            </a:pPr>
            <a:r>
              <a:rPr lang="es-ES" sz="1400" b="0" i="0" u="none" strike="noStrike" kern="1200" cap="none" spc="0" baseline="0">
                <a:solidFill>
                  <a:srgbClr val="595959"/>
                </a:solidFill>
                <a:uFillTx/>
                <a:latin typeface="Calibri"/>
              </a:rPr>
              <a:t>EVOLUCIÓN SALARIOS Y PRECIOS</a:t>
            </a:r>
          </a:p>
        </c:rich>
      </c:tx>
      <c:overlay val="0"/>
      <c:spPr>
        <a:noFill/>
        <a:ln>
          <a:noFill/>
        </a:ln>
      </c:spPr>
    </c:title>
    <c:autoTitleDeleted val="0"/>
    <c:plotArea>
      <c:layout/>
      <c:lineChart>
        <c:grouping val="standard"/>
        <c:varyColors val="0"/>
        <c:ser>
          <c:idx val="0"/>
          <c:order val="0"/>
          <c:tx>
            <c:v>SMI Anual</c:v>
          </c:tx>
          <c:spPr>
            <a:ln w="28575" cap="rnd">
              <a:solidFill>
                <a:srgbClr val="4472C4"/>
              </a:solidFill>
              <a:prstDash val="solid"/>
              <a:round/>
            </a:ln>
          </c:spPr>
          <c:marker>
            <c:symbol val="none"/>
          </c:marker>
          <c:cat>
            <c:numLit>
              <c:formatCode>General</c:formatCode>
              <c:ptCount val="16"/>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pt idx="15">
                <c:v>2022</c:v>
              </c:pt>
            </c:numLit>
          </c:cat>
          <c:val>
            <c:numLit>
              <c:formatCode>General</c:formatCode>
              <c:ptCount val="16"/>
              <c:pt idx="0">
                <c:v>100</c:v>
              </c:pt>
              <c:pt idx="1">
                <c:v>105.15247108307045</c:v>
              </c:pt>
              <c:pt idx="2">
                <c:v>109.35856992639327</c:v>
              </c:pt>
              <c:pt idx="3">
                <c:v>110.98843322818088</c:v>
              </c:pt>
              <c:pt idx="4">
                <c:v>112.40799158780231</c:v>
              </c:pt>
              <c:pt idx="5">
                <c:v>112.40799158780231</c:v>
              </c:pt>
              <c:pt idx="6">
                <c:v>113.09148264984229</c:v>
              </c:pt>
              <c:pt idx="7">
                <c:v>113.09148264984229</c:v>
              </c:pt>
              <c:pt idx="8">
                <c:v>113.66982124079917</c:v>
              </c:pt>
              <c:pt idx="9">
                <c:v>114.82649842271293</c:v>
              </c:pt>
              <c:pt idx="10">
                <c:v>124.02733964248159</c:v>
              </c:pt>
              <c:pt idx="11">
                <c:v>128.96950578338593</c:v>
              </c:pt>
              <c:pt idx="12">
                <c:v>157.72870662460568</c:v>
              </c:pt>
              <c:pt idx="13">
                <c:v>166.49141254819489</c:v>
              </c:pt>
              <c:pt idx="14">
                <c:v>169.12022432527166</c:v>
              </c:pt>
              <c:pt idx="15">
                <c:v>175.2541184717841</c:v>
              </c:pt>
            </c:numLit>
          </c:val>
          <c:smooth val="0"/>
          <c:extLst>
            <c:ext xmlns:c16="http://schemas.microsoft.com/office/drawing/2014/chart" uri="{C3380CC4-5D6E-409C-BE32-E72D297353CC}">
              <c16:uniqueId val="{00000000-3430-1C44-896C-2DBC9B9B2E69}"/>
            </c:ext>
          </c:extLst>
        </c:ser>
        <c:ser>
          <c:idx val="1"/>
          <c:order val="1"/>
          <c:tx>
            <c:v>Salario Medio Anual</c:v>
          </c:tx>
          <c:spPr>
            <a:ln w="28575" cap="rnd">
              <a:solidFill>
                <a:srgbClr val="ED7D31"/>
              </a:solidFill>
              <a:prstDash val="solid"/>
              <a:round/>
            </a:ln>
          </c:spPr>
          <c:marker>
            <c:symbol val="none"/>
          </c:marker>
          <c:cat>
            <c:numLit>
              <c:formatCode>General</c:formatCode>
              <c:ptCount val="16"/>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pt idx="15">
                <c:v>2022</c:v>
              </c:pt>
            </c:numLit>
          </c:cat>
          <c:val>
            <c:numLit>
              <c:formatCode>General</c:formatCode>
              <c:ptCount val="16"/>
              <c:pt idx="0">
                <c:v>100</c:v>
              </c:pt>
              <c:pt idx="1">
                <c:v>105.74378098139979</c:v>
              </c:pt>
              <c:pt idx="2">
                <c:v>109.89130929100914</c:v>
              </c:pt>
              <c:pt idx="3">
                <c:v>112.71999636181727</c:v>
              </c:pt>
              <c:pt idx="4">
                <c:v>116.03529037245896</c:v>
              </c:pt>
              <c:pt idx="5">
                <c:v>117.75887943971986</c:v>
              </c:pt>
              <c:pt idx="6">
                <c:v>118.36372731820455</c:v>
              </c:pt>
              <c:pt idx="7">
                <c:v>119.10955477738869</c:v>
              </c:pt>
              <c:pt idx="8">
                <c:v>120.40110964573196</c:v>
              </c:pt>
              <c:pt idx="9">
                <c:v>120.28286870708081</c:v>
              </c:pt>
              <c:pt idx="10">
                <c:v>120.74218927645641</c:v>
              </c:pt>
              <c:pt idx="11">
                <c:v>122.4339442448497</c:v>
              </c:pt>
              <c:pt idx="12">
                <c:v>124.11660375642367</c:v>
              </c:pt>
              <c:pt idx="13">
                <c:v>118.36827504661422</c:v>
              </c:pt>
              <c:pt idx="14">
                <c:v>122.02464868798036</c:v>
              </c:pt>
              <c:pt idx="15">
                <c:v>125.14893810541635</c:v>
              </c:pt>
            </c:numLit>
          </c:val>
          <c:smooth val="0"/>
          <c:extLst>
            <c:ext xmlns:c16="http://schemas.microsoft.com/office/drawing/2014/chart" uri="{C3380CC4-5D6E-409C-BE32-E72D297353CC}">
              <c16:uniqueId val="{00000001-3430-1C44-896C-2DBC9B9B2E69}"/>
            </c:ext>
          </c:extLst>
        </c:ser>
        <c:ser>
          <c:idx val="2"/>
          <c:order val="2"/>
          <c:tx>
            <c:v>IPC</c:v>
          </c:tx>
          <c:spPr>
            <a:ln w="28575" cap="rnd">
              <a:solidFill>
                <a:srgbClr val="A5A5A5"/>
              </a:solidFill>
              <a:prstDash val="solid"/>
              <a:round/>
            </a:ln>
          </c:spPr>
          <c:marker>
            <c:symbol val="none"/>
          </c:marker>
          <c:cat>
            <c:numLit>
              <c:formatCode>General</c:formatCode>
              <c:ptCount val="16"/>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pt idx="15">
                <c:v>2022</c:v>
              </c:pt>
            </c:numLit>
          </c:cat>
          <c:val>
            <c:numLit>
              <c:formatCode>General</c:formatCode>
              <c:ptCount val="16"/>
              <c:pt idx="0">
                <c:v>100</c:v>
              </c:pt>
              <c:pt idx="1">
                <c:v>101.4</c:v>
              </c:pt>
              <c:pt idx="2">
                <c:v>102.21120000000001</c:v>
              </c:pt>
              <c:pt idx="3">
                <c:v>105.27753600000001</c:v>
              </c:pt>
              <c:pt idx="4">
                <c:v>107.80419686400001</c:v>
              </c:pt>
              <c:pt idx="5">
                <c:v>110.93051857305599</c:v>
              </c:pt>
              <c:pt idx="6">
                <c:v>111.26331012877515</c:v>
              </c:pt>
              <c:pt idx="7">
                <c:v>110.1506770274874</c:v>
              </c:pt>
              <c:pt idx="8">
                <c:v>110.1506770274874</c:v>
              </c:pt>
              <c:pt idx="9">
                <c:v>111.91308785992719</c:v>
              </c:pt>
              <c:pt idx="10">
                <c:v>113.15779731049521</c:v>
              </c:pt>
              <c:pt idx="11">
                <c:v>114.49681954762612</c:v>
              </c:pt>
              <c:pt idx="12">
                <c:v>115.39937098182655</c:v>
              </c:pt>
              <c:pt idx="13">
                <c:v>114.82</c:v>
              </c:pt>
              <c:pt idx="14">
                <c:v>122.28</c:v>
              </c:pt>
              <c:pt idx="15">
                <c:v>129.25</c:v>
              </c:pt>
            </c:numLit>
          </c:val>
          <c:smooth val="0"/>
          <c:extLst>
            <c:ext xmlns:c16="http://schemas.microsoft.com/office/drawing/2014/chart" uri="{C3380CC4-5D6E-409C-BE32-E72D297353CC}">
              <c16:uniqueId val="{00000002-3430-1C44-896C-2DBC9B9B2E69}"/>
            </c:ext>
          </c:extLst>
        </c:ser>
        <c:dLbls>
          <c:showLegendKey val="0"/>
          <c:showVal val="0"/>
          <c:showCatName val="0"/>
          <c:showSerName val="0"/>
          <c:showPercent val="0"/>
          <c:showBubbleSize val="0"/>
        </c:dLbls>
        <c:smooth val="0"/>
        <c:axId val="210442143"/>
        <c:axId val="213467775"/>
      </c:lineChart>
      <c:valAx>
        <c:axId val="213467775"/>
        <c:scaling>
          <c:orientation val="minMax"/>
          <c:min val="100"/>
        </c:scaling>
        <c:delete val="0"/>
        <c:axPos val="l"/>
        <c:majorGridlines>
          <c:spPr>
            <a:ln w="9528" cap="flat">
              <a:solidFill>
                <a:srgbClr val="D9D9D9"/>
              </a:solidFill>
              <a:prstDash val="solid"/>
              <a:round/>
            </a:ln>
          </c:spPr>
        </c:majorGridlines>
        <c:numFmt formatCode="General" sourceLinked="0"/>
        <c:majorTickMark val="out"/>
        <c:minorTickMark val="none"/>
        <c:tickLblPos val="nextTo"/>
        <c:spPr>
          <a:noFill/>
          <a:ln>
            <a:noFill/>
          </a:ln>
        </c:spPr>
        <c:txPr>
          <a:bodyPr lIns="0" tIns="0" rIns="0" bIns="0"/>
          <a:lstStyle/>
          <a:p>
            <a:pPr marL="0" marR="0" indent="0" defTabSz="914400" fontAlgn="auto" hangingPunct="1">
              <a:lnSpc>
                <a:spcPct val="100000"/>
              </a:lnSpc>
              <a:spcBef>
                <a:spcPts val="0"/>
              </a:spcBef>
              <a:spcAft>
                <a:spcPts val="0"/>
              </a:spcAft>
              <a:tabLst/>
              <a:defRPr sz="900" b="0" i="0" u="none" strike="noStrike" kern="1200" baseline="0">
                <a:solidFill>
                  <a:srgbClr val="595959"/>
                </a:solidFill>
                <a:latin typeface="Calibri"/>
              </a:defRPr>
            </a:pPr>
            <a:endParaRPr lang="es-ES"/>
          </a:p>
        </c:txPr>
        <c:crossAx val="210442143"/>
        <c:crosses val="autoZero"/>
        <c:crossBetween val="between"/>
      </c:valAx>
      <c:catAx>
        <c:axId val="210442143"/>
        <c:scaling>
          <c:orientation val="minMax"/>
        </c:scaling>
        <c:delete val="0"/>
        <c:axPos val="b"/>
        <c:numFmt formatCode="General" sourceLinked="0"/>
        <c:majorTickMark val="none"/>
        <c:minorTickMark val="none"/>
        <c:tickLblPos val="nextTo"/>
        <c:spPr>
          <a:noFill/>
          <a:ln w="9528" cap="flat">
            <a:solidFill>
              <a:srgbClr val="D9D9D9"/>
            </a:solidFill>
            <a:prstDash val="solid"/>
            <a:round/>
          </a:ln>
        </c:spPr>
        <c:txPr>
          <a:bodyPr lIns="0" tIns="0" rIns="0" bIns="0"/>
          <a:lstStyle/>
          <a:p>
            <a:pPr marL="0" marR="0" indent="0" defTabSz="914400" fontAlgn="auto" hangingPunct="1">
              <a:lnSpc>
                <a:spcPct val="100000"/>
              </a:lnSpc>
              <a:spcBef>
                <a:spcPts val="0"/>
              </a:spcBef>
              <a:spcAft>
                <a:spcPts val="0"/>
              </a:spcAft>
              <a:tabLst/>
              <a:defRPr sz="900" b="0" i="0" u="none" strike="noStrike" kern="1200" baseline="0">
                <a:solidFill>
                  <a:srgbClr val="595959"/>
                </a:solidFill>
                <a:latin typeface="Calibri"/>
              </a:defRPr>
            </a:pPr>
            <a:endParaRPr lang="es-ES"/>
          </a:p>
        </c:txPr>
        <c:crossAx val="213467775"/>
        <c:crosses val="autoZero"/>
        <c:auto val="1"/>
        <c:lblAlgn val="ctr"/>
        <c:lblOffset val="100"/>
        <c:noMultiLvlLbl val="0"/>
      </c:catAx>
      <c:spPr>
        <a:noFill/>
        <a:ln>
          <a:noFill/>
        </a:ln>
      </c:spPr>
    </c:plotArea>
    <c:legend>
      <c:legendPos val="b"/>
      <c:overlay val="0"/>
      <c:spPr>
        <a:noFill/>
        <a:ln>
          <a:noFill/>
        </a:ln>
      </c:spPr>
      <c:txPr>
        <a:bodyPr lIns="0" tIns="0" rIns="0" bIns="0"/>
        <a:lstStyle/>
        <a:p>
          <a:pPr marL="0" marR="0" indent="0" defTabSz="914400" fontAlgn="auto" hangingPunct="1">
            <a:lnSpc>
              <a:spcPct val="100000"/>
            </a:lnSpc>
            <a:spcBef>
              <a:spcPts val="0"/>
            </a:spcBef>
            <a:spcAft>
              <a:spcPts val="0"/>
            </a:spcAft>
            <a:tabLst/>
            <a:defRPr sz="900" b="0" i="0" u="none" strike="noStrike" kern="1200" baseline="0">
              <a:solidFill>
                <a:srgbClr val="595959"/>
              </a:solidFill>
              <a:latin typeface="Calibri"/>
            </a:defRPr>
          </a:pPr>
          <a:endParaRPr lang="es-ES"/>
        </a:p>
      </c:txPr>
    </c:legend>
    <c:plotVisOnly val="1"/>
    <c:dispBlanksAs val="gap"/>
    <c:showDLblsOverMax val="0"/>
  </c:chart>
  <c:spPr>
    <a:noFill/>
    <a:ln>
      <a:noFill/>
    </a:ln>
  </c:spPr>
  <c:txPr>
    <a:bodyPr lIns="0" tIns="0" rIns="0" bIns="0"/>
    <a:lstStyle/>
    <a:p>
      <a:pPr marL="0" marR="0" indent="0" defTabSz="914400" fontAlgn="auto" hangingPunct="1">
        <a:lnSpc>
          <a:spcPct val="100000"/>
        </a:lnSpc>
        <a:spcBef>
          <a:spcPts val="0"/>
        </a:spcBef>
        <a:spcAft>
          <a:spcPts val="0"/>
        </a:spcAft>
        <a:tabLst/>
        <a:defRPr lang="es-ES" sz="1000" b="0" i="0" u="none" strike="noStrike" kern="1200" baseline="0">
          <a:solidFill>
            <a:srgbClr val="000000"/>
          </a:solidFill>
          <a:latin typeface="Calibri"/>
        </a:defRPr>
      </a:pPr>
      <a:endParaRPr lang="es-E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A3C9203A-2465-E2B8-F289-8FC3687FBC9F}"/>
              </a:ext>
            </a:extLst>
          </p:cNvPr>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s-ES" sz="1200" b="0" i="0" u="none" strike="noStrike" kern="1200" cap="none" spc="0" baseline="0">
                <a:solidFill>
                  <a:srgbClr val="000000"/>
                </a:solidFill>
                <a:uFillTx/>
                <a:latin typeface="Calibri"/>
              </a:defRPr>
            </a:lvl1pPr>
          </a:lstStyle>
          <a:p>
            <a:pPr lvl="0"/>
            <a:endParaRPr lang="es-ES"/>
          </a:p>
        </p:txBody>
      </p:sp>
      <p:sp>
        <p:nvSpPr>
          <p:cNvPr id="3" name="Marcador de fecha 2">
            <a:extLst>
              <a:ext uri="{FF2B5EF4-FFF2-40B4-BE49-F238E27FC236}">
                <a16:creationId xmlns:a16="http://schemas.microsoft.com/office/drawing/2014/main" id="{F582649E-85E9-57F8-0BDD-A9459DB6CBD9}"/>
              </a:ext>
            </a:extLst>
          </p:cNvPr>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s-ES" sz="1200" b="0" i="0" u="none" strike="noStrike" kern="1200" cap="none" spc="0" baseline="0">
                <a:solidFill>
                  <a:srgbClr val="000000"/>
                </a:solidFill>
                <a:uFillTx/>
                <a:latin typeface="Calibri"/>
              </a:defRPr>
            </a:lvl1pPr>
          </a:lstStyle>
          <a:p>
            <a:pPr lvl="0"/>
            <a:fld id="{91DC81CF-631B-534B-9A12-6DAD7268DF7E}" type="datetime1">
              <a:rPr lang="es-ES"/>
              <a:pPr lvl="0"/>
              <a:t>15/9/22</a:t>
            </a:fld>
            <a:endParaRPr lang="es-ES"/>
          </a:p>
        </p:txBody>
      </p:sp>
      <p:sp>
        <p:nvSpPr>
          <p:cNvPr id="4" name="Marcador de imagen de diapositiva 3">
            <a:extLst>
              <a:ext uri="{FF2B5EF4-FFF2-40B4-BE49-F238E27FC236}">
                <a16:creationId xmlns:a16="http://schemas.microsoft.com/office/drawing/2014/main" id="{DE48D399-7639-4322-40AD-018F23FFCE06}"/>
              </a:ext>
            </a:extLst>
          </p:cNvPr>
          <p:cNvSpPr>
            <a:spLocks noGrp="1" noRot="1" noChangeAspect="1"/>
          </p:cNvSpPr>
          <p:nvPr>
            <p:ph type="sldImg" idx="2"/>
          </p:nvPr>
        </p:nvSpPr>
        <p:spPr>
          <a:xfrm>
            <a:off x="685800" y="1143000"/>
            <a:ext cx="5486400" cy="3086100"/>
          </a:xfrm>
          <a:prstGeom prst="rect">
            <a:avLst/>
          </a:prstGeom>
          <a:noFill/>
          <a:ln w="12701">
            <a:solidFill>
              <a:srgbClr val="000000"/>
            </a:solidFill>
            <a:prstDash val="solid"/>
          </a:ln>
        </p:spPr>
      </p:sp>
      <p:sp>
        <p:nvSpPr>
          <p:cNvPr id="5" name="Marcador de notas 4">
            <a:extLst>
              <a:ext uri="{FF2B5EF4-FFF2-40B4-BE49-F238E27FC236}">
                <a16:creationId xmlns:a16="http://schemas.microsoft.com/office/drawing/2014/main" id="{C9C96F42-E40D-7F78-D080-CA7FE6870CEF}"/>
              </a:ext>
            </a:extLst>
          </p:cNvPr>
          <p:cNvSpPr txBox="1">
            <a:spLocks noGrp="1"/>
          </p:cNvSpPr>
          <p:nvPr>
            <p:ph type="body" sz="quarter" idx="3"/>
          </p:nvPr>
        </p:nvSpPr>
        <p:spPr>
          <a:xfrm>
            <a:off x="685800" y="4400550"/>
            <a:ext cx="5486400" cy="3600450"/>
          </a:xfrm>
          <a:prstGeom prst="rect">
            <a:avLst/>
          </a:prstGeom>
          <a:noFill/>
          <a:ln>
            <a:noFill/>
          </a:ln>
        </p:spPr>
        <p:txBody>
          <a:bodyPr vert="horz" wrap="square" lIns="91440" tIns="45720" rIns="91440" bIns="45720" anchor="t" anchorCtr="0" compatLnSpc="1">
            <a:no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a:extLst>
              <a:ext uri="{FF2B5EF4-FFF2-40B4-BE49-F238E27FC236}">
                <a16:creationId xmlns:a16="http://schemas.microsoft.com/office/drawing/2014/main" id="{8BFE47AF-EE26-2B2F-AB47-F5D2D40F7444}"/>
              </a:ext>
            </a:extLst>
          </p:cNvPr>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s-ES" sz="1200" b="0" i="0" u="none" strike="noStrike" kern="1200" cap="none" spc="0" baseline="0">
                <a:solidFill>
                  <a:srgbClr val="000000"/>
                </a:solidFill>
                <a:uFillTx/>
                <a:latin typeface="Calibri"/>
              </a:defRPr>
            </a:lvl1pPr>
          </a:lstStyle>
          <a:p>
            <a:pPr lvl="0"/>
            <a:endParaRPr lang="es-ES"/>
          </a:p>
        </p:txBody>
      </p:sp>
      <p:sp>
        <p:nvSpPr>
          <p:cNvPr id="7" name="Marcador de número de diapositiva 6">
            <a:extLst>
              <a:ext uri="{FF2B5EF4-FFF2-40B4-BE49-F238E27FC236}">
                <a16:creationId xmlns:a16="http://schemas.microsoft.com/office/drawing/2014/main" id="{1B7F8379-44CA-175C-67C6-76D17207A4D0}"/>
              </a:ext>
            </a:extLst>
          </p:cNvPr>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s-ES" sz="1200" b="0" i="0" u="none" strike="noStrike" kern="1200" cap="none" spc="0" baseline="0">
                <a:solidFill>
                  <a:srgbClr val="000000"/>
                </a:solidFill>
                <a:uFillTx/>
                <a:latin typeface="Calibri"/>
              </a:defRPr>
            </a:lvl1pPr>
          </a:lstStyle>
          <a:p>
            <a:pPr lvl="0"/>
            <a:fld id="{07D710A1-9851-0041-8E11-7B44BF8A66C6}" type="slidenum">
              <a:t>‹Nº›</a:t>
            </a:fld>
            <a:endParaRPr lang="es-ES"/>
          </a:p>
        </p:txBody>
      </p:sp>
    </p:spTree>
    <p:extLst>
      <p:ext uri="{BB962C8B-B14F-4D97-AF65-F5344CB8AC3E}">
        <p14:creationId xmlns:p14="http://schemas.microsoft.com/office/powerpoint/2010/main" val="733724376"/>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es-ES"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es-ES"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es-ES"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es-ES"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es-ES"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B71A5A58-62F3-62C8-F8C1-1F6ED7C35A01}"/>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5373F588-D410-8CBC-B06A-F8333635EEA8}"/>
              </a:ext>
            </a:extLst>
          </p:cNvPr>
          <p:cNvSpPr txBox="1">
            <a:spLocks noGrp="1"/>
          </p:cNvSpPr>
          <p:nvPr>
            <p:ph type="body" sz="quarter" idx="1"/>
          </p:nvPr>
        </p:nvSpPr>
        <p:spPr/>
        <p:txBody>
          <a:bodyPr/>
          <a:lstStyle/>
          <a:p>
            <a:endParaRPr lang="es-ES"/>
          </a:p>
        </p:txBody>
      </p:sp>
      <p:sp>
        <p:nvSpPr>
          <p:cNvPr id="4" name="Marcador de número de diapositiva 3">
            <a:extLst>
              <a:ext uri="{FF2B5EF4-FFF2-40B4-BE49-F238E27FC236}">
                <a16:creationId xmlns:a16="http://schemas.microsoft.com/office/drawing/2014/main" id="{673181B1-7124-9C8E-BC01-46A04DBD1BAC}"/>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4D3FF462-C3EE-854D-B236-8139FC10CEB0}" type="slidenum">
              <a:t>18</a:t>
            </a:fld>
            <a:endParaRPr lang="es-ES" sz="1200" b="0" i="0" u="none" strike="noStrike" kern="1200" cap="none" spc="0" baseline="0">
              <a:solidFill>
                <a:srgbClr val="000000"/>
              </a:solidFill>
              <a:uFillTx/>
              <a:latin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1CDA5299-BE28-A79C-BF33-F66E3F191D98}"/>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CBF4435B-78F9-2DE1-E0A8-B5631F8C1855}"/>
              </a:ext>
            </a:extLst>
          </p:cNvPr>
          <p:cNvSpPr txBox="1">
            <a:spLocks noGrp="1"/>
          </p:cNvSpPr>
          <p:nvPr>
            <p:ph type="body" sz="quarter" idx="1"/>
          </p:nvPr>
        </p:nvSpPr>
        <p:spPr/>
        <p:txBody>
          <a:bodyPr/>
          <a:lstStyle/>
          <a:p>
            <a:endParaRPr lang="es-ES"/>
          </a:p>
        </p:txBody>
      </p:sp>
      <p:sp>
        <p:nvSpPr>
          <p:cNvPr id="4" name="Marcador de número de diapositiva 3">
            <a:extLst>
              <a:ext uri="{FF2B5EF4-FFF2-40B4-BE49-F238E27FC236}">
                <a16:creationId xmlns:a16="http://schemas.microsoft.com/office/drawing/2014/main" id="{B0128CB4-2589-08C0-1A26-ADFB53F8006F}"/>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0E36A398-1922-234D-9D20-5FF68EA66B4C}" type="slidenum">
              <a:t>19</a:t>
            </a:fld>
            <a:endParaRPr lang="es-ES" sz="1200" b="0" i="0" u="none" strike="noStrike" kern="1200" cap="none" spc="0" baseline="0">
              <a:solidFill>
                <a:srgbClr val="000000"/>
              </a:solidFill>
              <a:uFillTx/>
              <a:latin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014F5F13-2ADA-0C6F-FACF-38410502BE43}"/>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213BAF3A-1D3B-3ECF-A7EB-658000FFA250}"/>
              </a:ext>
            </a:extLst>
          </p:cNvPr>
          <p:cNvSpPr txBox="1">
            <a:spLocks noGrp="1"/>
          </p:cNvSpPr>
          <p:nvPr>
            <p:ph type="body" sz="quarter" idx="1"/>
          </p:nvPr>
        </p:nvSpPr>
        <p:spPr/>
        <p:txBody>
          <a:bodyPr/>
          <a:lstStyle/>
          <a:p>
            <a:endParaRPr lang="es-ES"/>
          </a:p>
        </p:txBody>
      </p:sp>
      <p:sp>
        <p:nvSpPr>
          <p:cNvPr id="4" name="Marcador de número de diapositiva 3">
            <a:extLst>
              <a:ext uri="{FF2B5EF4-FFF2-40B4-BE49-F238E27FC236}">
                <a16:creationId xmlns:a16="http://schemas.microsoft.com/office/drawing/2014/main" id="{7523E679-2013-E124-C521-F7D95F54BC8D}"/>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0F8311AC-0727-454D-A83D-55DF1BA7E0FC}" type="slidenum">
              <a:t>20</a:t>
            </a:fld>
            <a:endParaRPr lang="es-ES" sz="1200" b="0" i="0" u="none" strike="noStrike" kern="1200" cap="none" spc="0" baseline="0">
              <a:solidFill>
                <a:srgbClr val="000000"/>
              </a:solidFill>
              <a:uFillTx/>
              <a:latin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0DFD5A7C-222D-7E9C-61FF-8946849CD189}"/>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6E2B691C-1AE4-1B4C-E437-B7D3F4C2FE4F}"/>
              </a:ext>
            </a:extLst>
          </p:cNvPr>
          <p:cNvSpPr txBox="1">
            <a:spLocks noGrp="1"/>
          </p:cNvSpPr>
          <p:nvPr>
            <p:ph type="body" sz="quarter" idx="1"/>
          </p:nvPr>
        </p:nvSpPr>
        <p:spPr/>
        <p:txBody>
          <a:bodyPr/>
          <a:lstStyle/>
          <a:p>
            <a:endParaRPr lang="es-ES"/>
          </a:p>
        </p:txBody>
      </p:sp>
      <p:sp>
        <p:nvSpPr>
          <p:cNvPr id="4" name="Marcador de número de diapositiva 3">
            <a:extLst>
              <a:ext uri="{FF2B5EF4-FFF2-40B4-BE49-F238E27FC236}">
                <a16:creationId xmlns:a16="http://schemas.microsoft.com/office/drawing/2014/main" id="{3E87B5F3-BC34-A02F-A356-BBACD0ED412D}"/>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CA8067A-6B3D-BA4F-9EAB-89C2D311FBF6}" type="slidenum">
              <a:t>21</a:t>
            </a:fld>
            <a:endParaRPr lang="es-ES" sz="1200" b="0" i="0" u="none" strike="noStrike" kern="1200" cap="none" spc="0" baseline="0">
              <a:solidFill>
                <a:srgbClr val="000000"/>
              </a:solidFill>
              <a:uFillTx/>
              <a:latin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F028C-5C57-15D2-9F7A-66AE0CAA7A8E}"/>
              </a:ext>
            </a:extLst>
          </p:cNvPr>
          <p:cNvSpPr txBox="1">
            <a:spLocks noGrp="1"/>
          </p:cNvSpPr>
          <p:nvPr>
            <p:ph type="ctrTitle"/>
          </p:nvPr>
        </p:nvSpPr>
        <p:spPr>
          <a:xfrm>
            <a:off x="684208" y="685800"/>
            <a:ext cx="8001000" cy="2971800"/>
          </a:xfrm>
        </p:spPr>
        <p:txBody>
          <a:bodyPr anchor="b"/>
          <a:lstStyle>
            <a:lvl1pPr>
              <a:defRPr sz="4800"/>
            </a:lvl1pPr>
          </a:lstStyle>
          <a:p>
            <a:pPr lvl="0"/>
            <a:r>
              <a:rPr lang="es-ES"/>
              <a:t>Haga clic para modificar el estilo de título del patrón</a:t>
            </a:r>
            <a:endParaRPr lang="en-US"/>
          </a:p>
        </p:txBody>
      </p:sp>
      <p:sp>
        <p:nvSpPr>
          <p:cNvPr id="3" name="Subtitle 2">
            <a:extLst>
              <a:ext uri="{FF2B5EF4-FFF2-40B4-BE49-F238E27FC236}">
                <a16:creationId xmlns:a16="http://schemas.microsoft.com/office/drawing/2014/main" id="{FFECC628-817F-48AF-54F4-93FE4E9D993D}"/>
              </a:ext>
            </a:extLst>
          </p:cNvPr>
          <p:cNvSpPr txBox="1">
            <a:spLocks noGrp="1"/>
          </p:cNvSpPr>
          <p:nvPr>
            <p:ph type="subTitle" idx="1"/>
          </p:nvPr>
        </p:nvSpPr>
        <p:spPr>
          <a:xfrm>
            <a:off x="684208" y="3843863"/>
            <a:ext cx="6400800" cy="1947333"/>
          </a:xfrm>
        </p:spPr>
        <p:txBody>
          <a:bodyPr anchor="t"/>
          <a:lstStyle>
            <a:lvl1pPr marL="0" indent="0">
              <a:buNone/>
              <a:defRPr sz="2100"/>
            </a:lvl1pPr>
          </a:lstStyle>
          <a:p>
            <a:pPr lvl="0"/>
            <a:r>
              <a:rPr lang="es-ES"/>
              <a:t>Haga clic para modificar el estilo de subtítulo del patrón</a:t>
            </a:r>
            <a:endParaRPr lang="en-US"/>
          </a:p>
        </p:txBody>
      </p:sp>
      <p:sp>
        <p:nvSpPr>
          <p:cNvPr id="4" name="Date Placeholder 3">
            <a:extLst>
              <a:ext uri="{FF2B5EF4-FFF2-40B4-BE49-F238E27FC236}">
                <a16:creationId xmlns:a16="http://schemas.microsoft.com/office/drawing/2014/main" id="{F4B2E50D-D02A-0BF1-FBA1-37571332F82A}"/>
              </a:ext>
            </a:extLst>
          </p:cNvPr>
          <p:cNvSpPr txBox="1">
            <a:spLocks noGrp="1"/>
          </p:cNvSpPr>
          <p:nvPr>
            <p:ph type="dt" sz="half" idx="7"/>
          </p:nvPr>
        </p:nvSpPr>
        <p:spPr/>
        <p:txBody>
          <a:bodyPr/>
          <a:lstStyle>
            <a:lvl1pPr>
              <a:defRPr/>
            </a:lvl1pPr>
          </a:lstStyle>
          <a:p>
            <a:pPr lvl="0"/>
            <a:fld id="{7A9B92C7-77B6-EE45-A3E1-B899756AB47B}" type="datetime1">
              <a:rPr lang="en-US"/>
              <a:pPr lvl="0"/>
              <a:t>9/15/22</a:t>
            </a:fld>
            <a:endParaRPr lang="en-US"/>
          </a:p>
        </p:txBody>
      </p:sp>
      <p:sp>
        <p:nvSpPr>
          <p:cNvPr id="5" name="Footer Placeholder 4">
            <a:extLst>
              <a:ext uri="{FF2B5EF4-FFF2-40B4-BE49-F238E27FC236}">
                <a16:creationId xmlns:a16="http://schemas.microsoft.com/office/drawing/2014/main" id="{5050724F-5DBE-5E76-74A5-7CE7C2014BF4}"/>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94E31BE8-FF09-14EC-7804-4771EC09AE5B}"/>
              </a:ext>
            </a:extLst>
          </p:cNvPr>
          <p:cNvSpPr txBox="1">
            <a:spLocks noGrp="1"/>
          </p:cNvSpPr>
          <p:nvPr>
            <p:ph type="sldNum" sz="quarter" idx="8"/>
          </p:nvPr>
        </p:nvSpPr>
        <p:spPr/>
        <p:txBody>
          <a:bodyPr/>
          <a:lstStyle>
            <a:lvl1pPr>
              <a:defRPr/>
            </a:lvl1pPr>
          </a:lstStyle>
          <a:p>
            <a:pPr lvl="0"/>
            <a:fld id="{A6A3FE02-9A88-D141-B287-0751A5E3CBAA}" type="slidenum">
              <a:t>‹Nº›</a:t>
            </a:fld>
            <a:endParaRPr lang="en-US"/>
          </a:p>
        </p:txBody>
      </p:sp>
      <p:cxnSp>
        <p:nvCxnSpPr>
          <p:cNvPr id="7" name="Straight Connector 15">
            <a:extLst>
              <a:ext uri="{FF2B5EF4-FFF2-40B4-BE49-F238E27FC236}">
                <a16:creationId xmlns:a16="http://schemas.microsoft.com/office/drawing/2014/main" id="{6BBE1272-F137-F2C8-DF8A-E6B60F2D046B}"/>
              </a:ext>
            </a:extLst>
          </p:cNvPr>
          <p:cNvCxnSpPr/>
          <p:nvPr/>
        </p:nvCxnSpPr>
        <p:spPr>
          <a:xfrm flipH="1">
            <a:off x="8228008" y="8467"/>
            <a:ext cx="3810003" cy="3810003"/>
          </a:xfrm>
          <a:prstGeom prst="straightConnector1">
            <a:avLst/>
          </a:prstGeom>
          <a:noFill/>
          <a:ln w="12701" cap="rnd">
            <a:solidFill>
              <a:srgbClr val="FFFFFF"/>
            </a:solidFill>
            <a:prstDash val="solid"/>
            <a:miter/>
          </a:ln>
        </p:spPr>
      </p:cxnSp>
      <p:cxnSp>
        <p:nvCxnSpPr>
          <p:cNvPr id="8" name="Straight Connector 16">
            <a:extLst>
              <a:ext uri="{FF2B5EF4-FFF2-40B4-BE49-F238E27FC236}">
                <a16:creationId xmlns:a16="http://schemas.microsoft.com/office/drawing/2014/main" id="{A5509DB3-3EF7-9016-7785-FCCE63245229}"/>
              </a:ext>
            </a:extLst>
          </p:cNvPr>
          <p:cNvCxnSpPr/>
          <p:nvPr/>
        </p:nvCxnSpPr>
        <p:spPr>
          <a:xfrm flipH="1">
            <a:off x="6108173" y="91540"/>
            <a:ext cx="6080650" cy="6080660"/>
          </a:xfrm>
          <a:prstGeom prst="straightConnector1">
            <a:avLst/>
          </a:prstGeom>
          <a:noFill/>
          <a:ln w="12701" cap="rnd">
            <a:solidFill>
              <a:srgbClr val="FFFFFF"/>
            </a:solidFill>
            <a:prstDash val="solid"/>
            <a:miter/>
          </a:ln>
        </p:spPr>
      </p:cxnSp>
      <p:cxnSp>
        <p:nvCxnSpPr>
          <p:cNvPr id="9" name="Straight Connector 18">
            <a:extLst>
              <a:ext uri="{FF2B5EF4-FFF2-40B4-BE49-F238E27FC236}">
                <a16:creationId xmlns:a16="http://schemas.microsoft.com/office/drawing/2014/main" id="{603A64C1-F833-2EEE-687E-54C51B60BE30}"/>
              </a:ext>
            </a:extLst>
          </p:cNvPr>
          <p:cNvCxnSpPr/>
          <p:nvPr/>
        </p:nvCxnSpPr>
        <p:spPr>
          <a:xfrm flipH="1">
            <a:off x="7235820" y="228600"/>
            <a:ext cx="4953003" cy="4953003"/>
          </a:xfrm>
          <a:prstGeom prst="straightConnector1">
            <a:avLst/>
          </a:prstGeom>
          <a:noFill/>
          <a:ln w="12701" cap="rnd">
            <a:solidFill>
              <a:srgbClr val="FFFFFF"/>
            </a:solidFill>
            <a:prstDash val="solid"/>
            <a:miter/>
          </a:ln>
        </p:spPr>
      </p:cxnSp>
      <p:cxnSp>
        <p:nvCxnSpPr>
          <p:cNvPr id="10" name="Straight Connector 20">
            <a:extLst>
              <a:ext uri="{FF2B5EF4-FFF2-40B4-BE49-F238E27FC236}">
                <a16:creationId xmlns:a16="http://schemas.microsoft.com/office/drawing/2014/main" id="{470D0738-C7FF-702F-D1D5-BEB46AE13B02}"/>
              </a:ext>
            </a:extLst>
          </p:cNvPr>
          <p:cNvCxnSpPr/>
          <p:nvPr/>
        </p:nvCxnSpPr>
        <p:spPr>
          <a:xfrm flipH="1">
            <a:off x="7335838" y="32278"/>
            <a:ext cx="4852985" cy="4852986"/>
          </a:xfrm>
          <a:prstGeom prst="straightConnector1">
            <a:avLst/>
          </a:prstGeom>
          <a:noFill/>
          <a:ln w="31747" cap="rnd">
            <a:solidFill>
              <a:srgbClr val="FFFFFF"/>
            </a:solidFill>
            <a:prstDash val="solid"/>
            <a:miter/>
          </a:ln>
        </p:spPr>
      </p:cxnSp>
      <p:cxnSp>
        <p:nvCxnSpPr>
          <p:cNvPr id="11" name="Straight Connector 22">
            <a:extLst>
              <a:ext uri="{FF2B5EF4-FFF2-40B4-BE49-F238E27FC236}">
                <a16:creationId xmlns:a16="http://schemas.microsoft.com/office/drawing/2014/main" id="{300FF308-6BAA-87CC-A2B5-277E57FD2A0D}"/>
              </a:ext>
            </a:extLst>
          </p:cNvPr>
          <p:cNvCxnSpPr/>
          <p:nvPr/>
        </p:nvCxnSpPr>
        <p:spPr>
          <a:xfrm flipH="1">
            <a:off x="7845423" y="609603"/>
            <a:ext cx="4343400" cy="4343400"/>
          </a:xfrm>
          <a:prstGeom prst="straightConnector1">
            <a:avLst/>
          </a:prstGeom>
          <a:noFill/>
          <a:ln w="31747" cap="rnd">
            <a:solidFill>
              <a:srgbClr val="FFFFFF"/>
            </a:solidFill>
            <a:prstDash val="solid"/>
            <a:miter/>
          </a:ln>
        </p:spPr>
      </p:cxnSp>
    </p:spTree>
    <p:extLst>
      <p:ext uri="{BB962C8B-B14F-4D97-AF65-F5344CB8AC3E}">
        <p14:creationId xmlns:p14="http://schemas.microsoft.com/office/powerpoint/2010/main" val="2114148259"/>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25215-3D4D-402B-95F3-931F07E32378}"/>
              </a:ext>
            </a:extLst>
          </p:cNvPr>
          <p:cNvSpPr txBox="1">
            <a:spLocks noGrp="1"/>
          </p:cNvSpPr>
          <p:nvPr>
            <p:ph type="title"/>
          </p:nvPr>
        </p:nvSpPr>
        <p:spPr/>
        <p:txBody>
          <a:bodyPr/>
          <a:lstStyle>
            <a:lvl1pPr>
              <a:defRPr/>
            </a:lvl1pPr>
          </a:lstStyle>
          <a:p>
            <a:pPr lvl="0"/>
            <a:r>
              <a:rPr lang="es-ES"/>
              <a:t>Haga clic para modificar el estilo de título del patrón</a:t>
            </a:r>
            <a:endParaRPr lang="en-US"/>
          </a:p>
        </p:txBody>
      </p:sp>
      <p:sp>
        <p:nvSpPr>
          <p:cNvPr id="3" name="Picture Placeholder 2">
            <a:extLst>
              <a:ext uri="{FF2B5EF4-FFF2-40B4-BE49-F238E27FC236}">
                <a16:creationId xmlns:a16="http://schemas.microsoft.com/office/drawing/2014/main" id="{931D1E2B-0688-6963-BC84-AFABC3D8E8C0}"/>
              </a:ext>
            </a:extLst>
          </p:cNvPr>
          <p:cNvSpPr txBox="1">
            <a:spLocks noGrp="1"/>
          </p:cNvSpPr>
          <p:nvPr>
            <p:ph type="pic" idx="4294967295"/>
          </p:nvPr>
        </p:nvSpPr>
        <p:spPr>
          <a:xfrm>
            <a:off x="685800" y="533396"/>
            <a:ext cx="10818815" cy="3124203"/>
          </a:xfrm>
          <a:ln w="15873">
            <a:solidFill>
              <a:srgbClr val="FFFFFF">
                <a:alpha val="40000"/>
              </a:srgbClr>
            </a:solidFill>
            <a:prstDash val="solid"/>
          </a:ln>
        </p:spPr>
        <p:txBody>
          <a:bodyPr anchor="t" anchorCtr="1"/>
          <a:lstStyle>
            <a:lvl1pPr marL="0" indent="0" algn="ctr">
              <a:spcBef>
                <a:spcPts val="400"/>
              </a:spcBef>
              <a:buNone/>
              <a:defRPr sz="1600"/>
            </a:lvl1pPr>
          </a:lstStyle>
          <a:p>
            <a:pPr lvl="0"/>
            <a:r>
              <a:rPr lang="es-ES"/>
              <a:t>Haga clic en el icono para agregar una imagen</a:t>
            </a:r>
            <a:endParaRPr lang="en-US"/>
          </a:p>
        </p:txBody>
      </p:sp>
      <p:sp>
        <p:nvSpPr>
          <p:cNvPr id="4" name="Text Placeholder 9">
            <a:extLst>
              <a:ext uri="{FF2B5EF4-FFF2-40B4-BE49-F238E27FC236}">
                <a16:creationId xmlns:a16="http://schemas.microsoft.com/office/drawing/2014/main" id="{A4FE023F-3CA5-847B-240F-11A8E43951F9}"/>
              </a:ext>
            </a:extLst>
          </p:cNvPr>
          <p:cNvSpPr txBox="1">
            <a:spLocks noGrp="1"/>
          </p:cNvSpPr>
          <p:nvPr>
            <p:ph type="body" idx="4294967295"/>
          </p:nvPr>
        </p:nvSpPr>
        <p:spPr>
          <a:xfrm>
            <a:off x="914400" y="3843863"/>
            <a:ext cx="8304205" cy="457200"/>
          </a:xfrm>
        </p:spPr>
        <p:txBody>
          <a:bodyPr anchor="t"/>
          <a:lstStyle>
            <a:lvl1pPr marL="0" indent="0">
              <a:spcBef>
                <a:spcPts val="400"/>
              </a:spcBef>
              <a:buNone/>
              <a:defRPr sz="1600"/>
            </a:lvl1pPr>
          </a:lstStyle>
          <a:p>
            <a:pPr lvl="0"/>
            <a:r>
              <a:rPr lang="es-ES"/>
              <a:t>Haga clic para modificar los estilos de texto del patrón</a:t>
            </a:r>
          </a:p>
        </p:txBody>
      </p:sp>
      <p:sp>
        <p:nvSpPr>
          <p:cNvPr id="5" name="Date Placeholder 2">
            <a:extLst>
              <a:ext uri="{FF2B5EF4-FFF2-40B4-BE49-F238E27FC236}">
                <a16:creationId xmlns:a16="http://schemas.microsoft.com/office/drawing/2014/main" id="{54211C58-F523-B93B-899F-2163766AFCD5}"/>
              </a:ext>
            </a:extLst>
          </p:cNvPr>
          <p:cNvSpPr txBox="1">
            <a:spLocks noGrp="1"/>
          </p:cNvSpPr>
          <p:nvPr>
            <p:ph type="dt" sz="half" idx="7"/>
          </p:nvPr>
        </p:nvSpPr>
        <p:spPr/>
        <p:txBody>
          <a:bodyPr/>
          <a:lstStyle>
            <a:lvl1pPr>
              <a:defRPr/>
            </a:lvl1pPr>
          </a:lstStyle>
          <a:p>
            <a:pPr lvl="0"/>
            <a:fld id="{322B9524-0B5C-544F-8305-842BC290D92B}" type="datetime1">
              <a:rPr lang="en-US"/>
              <a:pPr lvl="0"/>
              <a:t>9/15/22</a:t>
            </a:fld>
            <a:endParaRPr lang="en-US"/>
          </a:p>
        </p:txBody>
      </p:sp>
      <p:sp>
        <p:nvSpPr>
          <p:cNvPr id="6" name="Footer Placeholder 3">
            <a:extLst>
              <a:ext uri="{FF2B5EF4-FFF2-40B4-BE49-F238E27FC236}">
                <a16:creationId xmlns:a16="http://schemas.microsoft.com/office/drawing/2014/main" id="{DCA7DBD6-6D90-A841-3AC0-7B16F821CC81}"/>
              </a:ext>
            </a:extLst>
          </p:cNvPr>
          <p:cNvSpPr txBox="1">
            <a:spLocks noGrp="1"/>
          </p:cNvSpPr>
          <p:nvPr>
            <p:ph type="ftr" sz="quarter" idx="9"/>
          </p:nvPr>
        </p:nvSpPr>
        <p:spPr/>
        <p:txBody>
          <a:bodyPr/>
          <a:lstStyle>
            <a:lvl1pPr>
              <a:defRPr/>
            </a:lvl1pPr>
          </a:lstStyle>
          <a:p>
            <a:pPr lvl="0"/>
            <a:endParaRPr lang="en-US"/>
          </a:p>
        </p:txBody>
      </p:sp>
      <p:sp>
        <p:nvSpPr>
          <p:cNvPr id="7" name="Slide Number Placeholder 4">
            <a:extLst>
              <a:ext uri="{FF2B5EF4-FFF2-40B4-BE49-F238E27FC236}">
                <a16:creationId xmlns:a16="http://schemas.microsoft.com/office/drawing/2014/main" id="{6AD8E303-6128-0BDD-D5C3-445F4EA880F5}"/>
              </a:ext>
            </a:extLst>
          </p:cNvPr>
          <p:cNvSpPr txBox="1">
            <a:spLocks noGrp="1"/>
          </p:cNvSpPr>
          <p:nvPr>
            <p:ph type="sldNum" sz="quarter" idx="8"/>
          </p:nvPr>
        </p:nvSpPr>
        <p:spPr/>
        <p:txBody>
          <a:bodyPr/>
          <a:lstStyle>
            <a:lvl1pPr>
              <a:defRPr/>
            </a:lvl1pPr>
          </a:lstStyle>
          <a:p>
            <a:pPr lvl="0"/>
            <a:fld id="{86BA6639-4C59-4941-93FA-9A63F2091A18}" type="slidenum">
              <a:t>‹Nº›</a:t>
            </a:fld>
            <a:endParaRPr lang="en-US"/>
          </a:p>
        </p:txBody>
      </p:sp>
    </p:spTree>
    <p:extLst>
      <p:ext uri="{BB962C8B-B14F-4D97-AF65-F5344CB8AC3E}">
        <p14:creationId xmlns:p14="http://schemas.microsoft.com/office/powerpoint/2010/main" val="1706951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E4D0C-BCC1-A34C-C026-FBB79B427075}"/>
              </a:ext>
            </a:extLst>
          </p:cNvPr>
          <p:cNvSpPr txBox="1">
            <a:spLocks noGrp="1"/>
          </p:cNvSpPr>
          <p:nvPr>
            <p:ph type="title"/>
          </p:nvPr>
        </p:nvSpPr>
        <p:spPr>
          <a:xfrm>
            <a:off x="684208" y="685800"/>
            <a:ext cx="10058400" cy="2743200"/>
          </a:xfrm>
        </p:spPr>
        <p:txBody>
          <a:bodyPr/>
          <a:lstStyle>
            <a:lvl1pPr>
              <a:defRPr sz="3200"/>
            </a:lvl1pPr>
          </a:lstStyle>
          <a:p>
            <a:pPr lvl="0"/>
            <a:r>
              <a:rPr lang="es-ES"/>
              <a:t>Haga clic para modificar el estilo de título del patrón</a:t>
            </a:r>
            <a:endParaRPr lang="en-US"/>
          </a:p>
        </p:txBody>
      </p:sp>
      <p:sp>
        <p:nvSpPr>
          <p:cNvPr id="3" name="Text Placeholder 2">
            <a:extLst>
              <a:ext uri="{FF2B5EF4-FFF2-40B4-BE49-F238E27FC236}">
                <a16:creationId xmlns:a16="http://schemas.microsoft.com/office/drawing/2014/main" id="{D0BD190D-8280-B8A1-6BCB-7A97F2981C74}"/>
              </a:ext>
            </a:extLst>
          </p:cNvPr>
          <p:cNvSpPr txBox="1">
            <a:spLocks noGrp="1"/>
          </p:cNvSpPr>
          <p:nvPr>
            <p:ph type="body" idx="4294967295"/>
          </p:nvPr>
        </p:nvSpPr>
        <p:spPr>
          <a:xfrm>
            <a:off x="684208" y="4114800"/>
            <a:ext cx="8535988" cy="1879604"/>
          </a:xfrm>
        </p:spPr>
        <p:txBody>
          <a:bodyPr/>
          <a:lstStyle>
            <a:lvl1pPr marL="0" indent="0">
              <a:buNone/>
              <a:defRPr/>
            </a:lvl1pPr>
          </a:lstStyle>
          <a:p>
            <a:pPr lvl="0"/>
            <a:r>
              <a:rPr lang="es-ES"/>
              <a:t>Haga clic para modificar los estilos de texto del patrón</a:t>
            </a:r>
          </a:p>
        </p:txBody>
      </p:sp>
      <p:sp>
        <p:nvSpPr>
          <p:cNvPr id="4" name="Date Placeholder 3">
            <a:extLst>
              <a:ext uri="{FF2B5EF4-FFF2-40B4-BE49-F238E27FC236}">
                <a16:creationId xmlns:a16="http://schemas.microsoft.com/office/drawing/2014/main" id="{062D8977-790D-DFE3-C711-3E3E1397B710}"/>
              </a:ext>
            </a:extLst>
          </p:cNvPr>
          <p:cNvSpPr txBox="1">
            <a:spLocks noGrp="1"/>
          </p:cNvSpPr>
          <p:nvPr>
            <p:ph type="dt" sz="half" idx="7"/>
          </p:nvPr>
        </p:nvSpPr>
        <p:spPr/>
        <p:txBody>
          <a:bodyPr/>
          <a:lstStyle>
            <a:lvl1pPr>
              <a:defRPr/>
            </a:lvl1pPr>
          </a:lstStyle>
          <a:p>
            <a:pPr lvl="0"/>
            <a:fld id="{4BAB9125-DF98-AF48-B3A0-02E09F258C46}" type="datetime1">
              <a:rPr lang="en-US"/>
              <a:pPr lvl="0"/>
              <a:t>9/15/22</a:t>
            </a:fld>
            <a:endParaRPr lang="en-US"/>
          </a:p>
        </p:txBody>
      </p:sp>
      <p:sp>
        <p:nvSpPr>
          <p:cNvPr id="5" name="Footer Placeholder 4">
            <a:extLst>
              <a:ext uri="{FF2B5EF4-FFF2-40B4-BE49-F238E27FC236}">
                <a16:creationId xmlns:a16="http://schemas.microsoft.com/office/drawing/2014/main" id="{CDD40168-8E51-520B-480F-0ADFADC6EBF5}"/>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6730F76A-0BF1-1ACD-4E22-0ACFBF261CEA}"/>
              </a:ext>
            </a:extLst>
          </p:cNvPr>
          <p:cNvSpPr txBox="1">
            <a:spLocks noGrp="1"/>
          </p:cNvSpPr>
          <p:nvPr>
            <p:ph type="sldNum" sz="quarter" idx="8"/>
          </p:nvPr>
        </p:nvSpPr>
        <p:spPr/>
        <p:txBody>
          <a:bodyPr/>
          <a:lstStyle>
            <a:lvl1pPr>
              <a:defRPr/>
            </a:lvl1pPr>
          </a:lstStyle>
          <a:p>
            <a:pPr lvl="0"/>
            <a:fld id="{65609F4F-5CCD-D74E-8CE5-F1DA26DA0FE7}" type="slidenum">
              <a:t>‹Nº›</a:t>
            </a:fld>
            <a:endParaRPr lang="en-US"/>
          </a:p>
        </p:txBody>
      </p:sp>
    </p:spTree>
    <p:extLst>
      <p:ext uri="{BB962C8B-B14F-4D97-AF65-F5344CB8AC3E}">
        <p14:creationId xmlns:p14="http://schemas.microsoft.com/office/powerpoint/2010/main" val="28507874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28EA1-C6D7-4C2F-BB18-7FB56476099D}"/>
              </a:ext>
            </a:extLst>
          </p:cNvPr>
          <p:cNvSpPr txBox="1">
            <a:spLocks noGrp="1"/>
          </p:cNvSpPr>
          <p:nvPr>
            <p:ph type="title"/>
          </p:nvPr>
        </p:nvSpPr>
        <p:spPr>
          <a:xfrm>
            <a:off x="1141408" y="685800"/>
            <a:ext cx="9144000" cy="2743200"/>
          </a:xfrm>
        </p:spPr>
        <p:txBody>
          <a:bodyPr/>
          <a:lstStyle>
            <a:lvl1pPr>
              <a:defRPr sz="3200"/>
            </a:lvl1pPr>
          </a:lstStyle>
          <a:p>
            <a:pPr lvl="0"/>
            <a:r>
              <a:rPr lang="es-ES"/>
              <a:t>Haga clic para modificar el estilo de título del patrón</a:t>
            </a:r>
            <a:endParaRPr lang="en-US"/>
          </a:p>
        </p:txBody>
      </p:sp>
      <p:sp>
        <p:nvSpPr>
          <p:cNvPr id="3" name="Text Placeholder 9">
            <a:extLst>
              <a:ext uri="{FF2B5EF4-FFF2-40B4-BE49-F238E27FC236}">
                <a16:creationId xmlns:a16="http://schemas.microsoft.com/office/drawing/2014/main" id="{A076CEFE-AF8A-B6C6-EE5E-B859AFB9EF6B}"/>
              </a:ext>
            </a:extLst>
          </p:cNvPr>
          <p:cNvSpPr txBox="1">
            <a:spLocks noGrp="1"/>
          </p:cNvSpPr>
          <p:nvPr>
            <p:ph type="body" idx="4294967295"/>
          </p:nvPr>
        </p:nvSpPr>
        <p:spPr>
          <a:xfrm>
            <a:off x="1446215" y="3429000"/>
            <a:ext cx="8534396" cy="381003"/>
          </a:xfrm>
        </p:spPr>
        <p:txBody>
          <a:bodyPr/>
          <a:lstStyle>
            <a:lvl1pPr marL="0" indent="0">
              <a:buNone/>
              <a:defRPr/>
            </a:lvl1pPr>
          </a:lstStyle>
          <a:p>
            <a:pPr lvl="0"/>
            <a:r>
              <a:rPr lang="es-ES"/>
              <a:t>Haga clic para modificar los estilos de texto del patrón</a:t>
            </a:r>
          </a:p>
        </p:txBody>
      </p:sp>
      <p:sp>
        <p:nvSpPr>
          <p:cNvPr id="4" name="Text Placeholder 2">
            <a:extLst>
              <a:ext uri="{FF2B5EF4-FFF2-40B4-BE49-F238E27FC236}">
                <a16:creationId xmlns:a16="http://schemas.microsoft.com/office/drawing/2014/main" id="{7C41D439-E48E-7D24-F523-199B000E5BF2}"/>
              </a:ext>
            </a:extLst>
          </p:cNvPr>
          <p:cNvSpPr txBox="1">
            <a:spLocks noGrp="1"/>
          </p:cNvSpPr>
          <p:nvPr>
            <p:ph type="body" idx="4294967295"/>
          </p:nvPr>
        </p:nvSpPr>
        <p:spPr>
          <a:xfrm>
            <a:off x="684208" y="4301063"/>
            <a:ext cx="8534396" cy="1684864"/>
          </a:xfrm>
        </p:spPr>
        <p:txBody>
          <a:bodyPr/>
          <a:lstStyle>
            <a:lvl1pPr marL="0" indent="0">
              <a:buNone/>
              <a:defRPr/>
            </a:lvl1pPr>
          </a:lstStyle>
          <a:p>
            <a:pPr lvl="0"/>
            <a:r>
              <a:rPr lang="es-ES"/>
              <a:t>Haga clic para modificar los estilos de texto del patrón</a:t>
            </a:r>
          </a:p>
        </p:txBody>
      </p:sp>
      <p:sp>
        <p:nvSpPr>
          <p:cNvPr id="5" name="Date Placeholder 3">
            <a:extLst>
              <a:ext uri="{FF2B5EF4-FFF2-40B4-BE49-F238E27FC236}">
                <a16:creationId xmlns:a16="http://schemas.microsoft.com/office/drawing/2014/main" id="{C98CEE34-4C0A-46BA-C566-6DC2D741CE26}"/>
              </a:ext>
            </a:extLst>
          </p:cNvPr>
          <p:cNvSpPr txBox="1">
            <a:spLocks noGrp="1"/>
          </p:cNvSpPr>
          <p:nvPr>
            <p:ph type="dt" sz="half" idx="7"/>
          </p:nvPr>
        </p:nvSpPr>
        <p:spPr/>
        <p:txBody>
          <a:bodyPr/>
          <a:lstStyle>
            <a:lvl1pPr>
              <a:defRPr/>
            </a:lvl1pPr>
          </a:lstStyle>
          <a:p>
            <a:pPr lvl="0"/>
            <a:fld id="{1CF44A43-1F06-2C44-A0CE-F27E9AF60FAB}" type="datetime1">
              <a:rPr lang="en-US"/>
              <a:pPr lvl="0"/>
              <a:t>9/15/22</a:t>
            </a:fld>
            <a:endParaRPr lang="en-US"/>
          </a:p>
        </p:txBody>
      </p:sp>
      <p:sp>
        <p:nvSpPr>
          <p:cNvPr id="6" name="Footer Placeholder 4">
            <a:extLst>
              <a:ext uri="{FF2B5EF4-FFF2-40B4-BE49-F238E27FC236}">
                <a16:creationId xmlns:a16="http://schemas.microsoft.com/office/drawing/2014/main" id="{D8C18DB5-773D-DB03-AA18-E54009F4F47D}"/>
              </a:ext>
            </a:extLst>
          </p:cNvPr>
          <p:cNvSpPr txBox="1">
            <a:spLocks noGrp="1"/>
          </p:cNvSpPr>
          <p:nvPr>
            <p:ph type="ftr" sz="quarter" idx="9"/>
          </p:nvPr>
        </p:nvSpPr>
        <p:spPr/>
        <p:txBody>
          <a:bodyPr/>
          <a:lstStyle>
            <a:lvl1pPr>
              <a:defRPr/>
            </a:lvl1pPr>
          </a:lstStyle>
          <a:p>
            <a:pPr lvl="0"/>
            <a:endParaRPr lang="en-US"/>
          </a:p>
        </p:txBody>
      </p:sp>
      <p:sp>
        <p:nvSpPr>
          <p:cNvPr id="7" name="Slide Number Placeholder 5">
            <a:extLst>
              <a:ext uri="{FF2B5EF4-FFF2-40B4-BE49-F238E27FC236}">
                <a16:creationId xmlns:a16="http://schemas.microsoft.com/office/drawing/2014/main" id="{C49BBFBB-C6EB-84EA-8451-D2F9FD6A942F}"/>
              </a:ext>
            </a:extLst>
          </p:cNvPr>
          <p:cNvSpPr txBox="1">
            <a:spLocks noGrp="1"/>
          </p:cNvSpPr>
          <p:nvPr>
            <p:ph type="sldNum" sz="quarter" idx="8"/>
          </p:nvPr>
        </p:nvSpPr>
        <p:spPr/>
        <p:txBody>
          <a:bodyPr/>
          <a:lstStyle>
            <a:lvl1pPr>
              <a:defRPr/>
            </a:lvl1pPr>
          </a:lstStyle>
          <a:p>
            <a:pPr lvl="0"/>
            <a:fld id="{AD94B356-5E15-9D41-AD42-08EABB24B0AF}" type="slidenum">
              <a:t>‹Nº›</a:t>
            </a:fld>
            <a:endParaRPr lang="en-US"/>
          </a:p>
        </p:txBody>
      </p:sp>
      <p:sp>
        <p:nvSpPr>
          <p:cNvPr id="8" name="TextBox 13">
            <a:extLst>
              <a:ext uri="{FF2B5EF4-FFF2-40B4-BE49-F238E27FC236}">
                <a16:creationId xmlns:a16="http://schemas.microsoft.com/office/drawing/2014/main" id="{DBD21438-6706-1F49-4FA4-88D440A8D95B}"/>
              </a:ext>
            </a:extLst>
          </p:cNvPr>
          <p:cNvSpPr txBox="1"/>
          <p:nvPr/>
        </p:nvSpPr>
        <p:spPr>
          <a:xfrm>
            <a:off x="531815" y="812224"/>
            <a:ext cx="609603" cy="584777"/>
          </a:xfrm>
          <a:prstGeom prst="rect">
            <a:avLst/>
          </a:prstGeom>
          <a:noFill/>
          <a:ln cap="flat">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8000" b="0" i="0" u="none" strike="noStrike" kern="1200" cap="none" spc="0" baseline="0">
                <a:solidFill>
                  <a:srgbClr val="FFFFFF"/>
                </a:solidFill>
                <a:uFillTx/>
                <a:latin typeface="Century Gothic"/>
              </a:rPr>
              <a:t>“</a:t>
            </a:r>
          </a:p>
        </p:txBody>
      </p:sp>
      <p:sp>
        <p:nvSpPr>
          <p:cNvPr id="9" name="TextBox 14">
            <a:extLst>
              <a:ext uri="{FF2B5EF4-FFF2-40B4-BE49-F238E27FC236}">
                <a16:creationId xmlns:a16="http://schemas.microsoft.com/office/drawing/2014/main" id="{7650F203-13D6-5254-2647-4D1EB6671B93}"/>
              </a:ext>
            </a:extLst>
          </p:cNvPr>
          <p:cNvSpPr txBox="1"/>
          <p:nvPr/>
        </p:nvSpPr>
        <p:spPr>
          <a:xfrm>
            <a:off x="10285408" y="2768602"/>
            <a:ext cx="609603" cy="584777"/>
          </a:xfrm>
          <a:prstGeom prst="rect">
            <a:avLst/>
          </a:prstGeom>
          <a:noFill/>
          <a:ln cap="flat">
            <a:noFill/>
          </a:ln>
        </p:spPr>
        <p:txBody>
          <a:bodyPr vert="horz" wrap="square" lIns="91440" tIns="45720" rIns="91440" bIns="45720" anchor="ctr" anchorCtr="0" compatLnSpc="1">
            <a:noAutofit/>
          </a:bodyPr>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8000" b="0" i="0" u="none" strike="noStrike" kern="1200" cap="none" spc="0" baseline="0">
                <a:solidFill>
                  <a:srgbClr val="FFFFFF"/>
                </a:solidFill>
                <a:uFillTx/>
                <a:latin typeface="Century Gothic"/>
              </a:rPr>
              <a:t>”</a:t>
            </a:r>
          </a:p>
        </p:txBody>
      </p:sp>
    </p:spTree>
    <p:extLst>
      <p:ext uri="{BB962C8B-B14F-4D97-AF65-F5344CB8AC3E}">
        <p14:creationId xmlns:p14="http://schemas.microsoft.com/office/powerpoint/2010/main" val="6627799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737B7-DDFF-2597-1C3B-87A313891906}"/>
              </a:ext>
            </a:extLst>
          </p:cNvPr>
          <p:cNvSpPr txBox="1">
            <a:spLocks noGrp="1"/>
          </p:cNvSpPr>
          <p:nvPr>
            <p:ph type="title"/>
          </p:nvPr>
        </p:nvSpPr>
        <p:spPr>
          <a:xfrm>
            <a:off x="684208" y="3429000"/>
            <a:ext cx="8534396" cy="1697400"/>
          </a:xfrm>
        </p:spPr>
        <p:txBody>
          <a:bodyPr anchor="b"/>
          <a:lstStyle>
            <a:lvl1pPr>
              <a:defRPr sz="3200"/>
            </a:lvl1pPr>
          </a:lstStyle>
          <a:p>
            <a:pPr lvl="0"/>
            <a:r>
              <a:rPr lang="es-ES"/>
              <a:t>Haga clic para modificar el estilo de título del patrón</a:t>
            </a:r>
            <a:endParaRPr lang="en-US"/>
          </a:p>
        </p:txBody>
      </p:sp>
      <p:sp>
        <p:nvSpPr>
          <p:cNvPr id="3" name="Text Placeholder 2">
            <a:extLst>
              <a:ext uri="{FF2B5EF4-FFF2-40B4-BE49-F238E27FC236}">
                <a16:creationId xmlns:a16="http://schemas.microsoft.com/office/drawing/2014/main" id="{60790563-7729-7AE9-9792-8EBEEDFF2C3C}"/>
              </a:ext>
            </a:extLst>
          </p:cNvPr>
          <p:cNvSpPr txBox="1">
            <a:spLocks noGrp="1"/>
          </p:cNvSpPr>
          <p:nvPr>
            <p:ph type="body" idx="4294967295"/>
          </p:nvPr>
        </p:nvSpPr>
        <p:spPr>
          <a:xfrm>
            <a:off x="684208" y="5132984"/>
            <a:ext cx="8535988" cy="860395"/>
          </a:xfrm>
        </p:spPr>
        <p:txBody>
          <a:bodyPr anchor="t"/>
          <a:lstStyle>
            <a:lvl1pPr marL="0" indent="0">
              <a:buNone/>
              <a:defRPr/>
            </a:lvl1pPr>
          </a:lstStyle>
          <a:p>
            <a:pPr lvl="0"/>
            <a:r>
              <a:rPr lang="es-ES"/>
              <a:t>Haga clic para modificar los estilos de texto del patrón</a:t>
            </a:r>
          </a:p>
        </p:txBody>
      </p:sp>
      <p:sp>
        <p:nvSpPr>
          <p:cNvPr id="4" name="Date Placeholder 3">
            <a:extLst>
              <a:ext uri="{FF2B5EF4-FFF2-40B4-BE49-F238E27FC236}">
                <a16:creationId xmlns:a16="http://schemas.microsoft.com/office/drawing/2014/main" id="{8A09043A-976D-F31E-2CC7-BC035AD3110E}"/>
              </a:ext>
            </a:extLst>
          </p:cNvPr>
          <p:cNvSpPr txBox="1">
            <a:spLocks noGrp="1"/>
          </p:cNvSpPr>
          <p:nvPr>
            <p:ph type="dt" sz="half" idx="7"/>
          </p:nvPr>
        </p:nvSpPr>
        <p:spPr/>
        <p:txBody>
          <a:bodyPr/>
          <a:lstStyle>
            <a:lvl1pPr>
              <a:defRPr/>
            </a:lvl1pPr>
          </a:lstStyle>
          <a:p>
            <a:pPr lvl="0"/>
            <a:fld id="{FF8BFA4D-9908-6442-B024-C4C9D9C4DD72}" type="datetime1">
              <a:rPr lang="en-US"/>
              <a:pPr lvl="0"/>
              <a:t>9/15/22</a:t>
            </a:fld>
            <a:endParaRPr lang="en-US"/>
          </a:p>
        </p:txBody>
      </p:sp>
      <p:sp>
        <p:nvSpPr>
          <p:cNvPr id="5" name="Footer Placeholder 4">
            <a:extLst>
              <a:ext uri="{FF2B5EF4-FFF2-40B4-BE49-F238E27FC236}">
                <a16:creationId xmlns:a16="http://schemas.microsoft.com/office/drawing/2014/main" id="{4085B070-418C-C25D-CB79-CEBF3AF194D3}"/>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78F9986C-5467-5E57-8B3D-B3FC589EE4E0}"/>
              </a:ext>
            </a:extLst>
          </p:cNvPr>
          <p:cNvSpPr txBox="1">
            <a:spLocks noGrp="1"/>
          </p:cNvSpPr>
          <p:nvPr>
            <p:ph type="sldNum" sz="quarter" idx="8"/>
          </p:nvPr>
        </p:nvSpPr>
        <p:spPr/>
        <p:txBody>
          <a:bodyPr/>
          <a:lstStyle>
            <a:lvl1pPr>
              <a:defRPr/>
            </a:lvl1pPr>
          </a:lstStyle>
          <a:p>
            <a:pPr lvl="0"/>
            <a:fld id="{9A066212-F808-8E4A-BDE0-F8866B8653AF}" type="slidenum">
              <a:t>‹Nº›</a:t>
            </a:fld>
            <a:endParaRPr lang="en-US"/>
          </a:p>
        </p:txBody>
      </p:sp>
    </p:spTree>
    <p:extLst>
      <p:ext uri="{BB962C8B-B14F-4D97-AF65-F5344CB8AC3E}">
        <p14:creationId xmlns:p14="http://schemas.microsoft.com/office/powerpoint/2010/main" val="41261887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74937-3073-3FFE-CF31-E1C96D8F77B9}"/>
              </a:ext>
            </a:extLst>
          </p:cNvPr>
          <p:cNvSpPr txBox="1">
            <a:spLocks noGrp="1"/>
          </p:cNvSpPr>
          <p:nvPr>
            <p:ph type="title"/>
          </p:nvPr>
        </p:nvSpPr>
        <p:spPr>
          <a:xfrm>
            <a:off x="1141408" y="685800"/>
            <a:ext cx="9144000" cy="2743200"/>
          </a:xfrm>
        </p:spPr>
        <p:txBody>
          <a:bodyPr/>
          <a:lstStyle>
            <a:lvl1pPr>
              <a:defRPr sz="3200"/>
            </a:lvl1pPr>
          </a:lstStyle>
          <a:p>
            <a:pPr lvl="0"/>
            <a:r>
              <a:rPr lang="es-ES"/>
              <a:t>Haga clic para modificar el estilo de título del patrón</a:t>
            </a:r>
            <a:endParaRPr lang="en-US"/>
          </a:p>
        </p:txBody>
      </p:sp>
      <p:sp>
        <p:nvSpPr>
          <p:cNvPr id="3" name="Text Placeholder 9">
            <a:extLst>
              <a:ext uri="{FF2B5EF4-FFF2-40B4-BE49-F238E27FC236}">
                <a16:creationId xmlns:a16="http://schemas.microsoft.com/office/drawing/2014/main" id="{ACB182CF-B56C-422D-1BCD-DE68A6BB403D}"/>
              </a:ext>
            </a:extLst>
          </p:cNvPr>
          <p:cNvSpPr txBox="1">
            <a:spLocks noGrp="1"/>
          </p:cNvSpPr>
          <p:nvPr>
            <p:ph type="body" idx="4294967295"/>
          </p:nvPr>
        </p:nvSpPr>
        <p:spPr>
          <a:xfrm>
            <a:off x="684208" y="3928536"/>
            <a:ext cx="8534396" cy="1049868"/>
          </a:xfrm>
        </p:spPr>
        <p:txBody>
          <a:bodyPr anchor="b"/>
          <a:lstStyle>
            <a:lvl1pPr marL="0">
              <a:spcBef>
                <a:spcPts val="0"/>
              </a:spcBef>
              <a:buNone/>
              <a:defRPr sz="2400" cap="all">
                <a:solidFill>
                  <a:srgbClr val="FFFFFF"/>
                </a:solidFill>
              </a:defRPr>
            </a:lvl1pPr>
          </a:lstStyle>
          <a:p>
            <a:pPr lvl="0"/>
            <a:r>
              <a:rPr lang="es-ES"/>
              <a:t>Haga clic para modificar los estilos de texto del patrón</a:t>
            </a:r>
          </a:p>
        </p:txBody>
      </p:sp>
      <p:sp>
        <p:nvSpPr>
          <p:cNvPr id="4" name="Text Placeholder 2">
            <a:extLst>
              <a:ext uri="{FF2B5EF4-FFF2-40B4-BE49-F238E27FC236}">
                <a16:creationId xmlns:a16="http://schemas.microsoft.com/office/drawing/2014/main" id="{7682C6FF-67E6-00A9-D136-4958BF4F718F}"/>
              </a:ext>
            </a:extLst>
          </p:cNvPr>
          <p:cNvSpPr txBox="1">
            <a:spLocks noGrp="1"/>
          </p:cNvSpPr>
          <p:nvPr>
            <p:ph type="body" idx="4294967295"/>
          </p:nvPr>
        </p:nvSpPr>
        <p:spPr>
          <a:xfrm>
            <a:off x="684208" y="4978395"/>
            <a:ext cx="8534396" cy="1015998"/>
          </a:xfrm>
        </p:spPr>
        <p:txBody>
          <a:bodyPr anchor="t"/>
          <a:lstStyle>
            <a:lvl1pPr marL="0" indent="0">
              <a:spcBef>
                <a:spcPts val="400"/>
              </a:spcBef>
              <a:buNone/>
              <a:defRPr sz="1800"/>
            </a:lvl1pPr>
          </a:lstStyle>
          <a:p>
            <a:pPr lvl="0"/>
            <a:r>
              <a:rPr lang="es-ES"/>
              <a:t>Haga clic para modificar los estilos de texto del patrón</a:t>
            </a:r>
          </a:p>
        </p:txBody>
      </p:sp>
      <p:sp>
        <p:nvSpPr>
          <p:cNvPr id="5" name="Date Placeholder 3">
            <a:extLst>
              <a:ext uri="{FF2B5EF4-FFF2-40B4-BE49-F238E27FC236}">
                <a16:creationId xmlns:a16="http://schemas.microsoft.com/office/drawing/2014/main" id="{492D2FE1-E993-31A8-FD6B-7C3DD9F3829B}"/>
              </a:ext>
            </a:extLst>
          </p:cNvPr>
          <p:cNvSpPr txBox="1">
            <a:spLocks noGrp="1"/>
          </p:cNvSpPr>
          <p:nvPr>
            <p:ph type="dt" sz="half" idx="7"/>
          </p:nvPr>
        </p:nvSpPr>
        <p:spPr/>
        <p:txBody>
          <a:bodyPr/>
          <a:lstStyle>
            <a:lvl1pPr>
              <a:defRPr/>
            </a:lvl1pPr>
          </a:lstStyle>
          <a:p>
            <a:pPr lvl="0"/>
            <a:fld id="{BF481A42-C41C-4F46-BD86-7BF78E49FF4D}" type="datetime1">
              <a:rPr lang="en-US"/>
              <a:pPr lvl="0"/>
              <a:t>9/15/22</a:t>
            </a:fld>
            <a:endParaRPr lang="en-US"/>
          </a:p>
        </p:txBody>
      </p:sp>
      <p:sp>
        <p:nvSpPr>
          <p:cNvPr id="6" name="Footer Placeholder 4">
            <a:extLst>
              <a:ext uri="{FF2B5EF4-FFF2-40B4-BE49-F238E27FC236}">
                <a16:creationId xmlns:a16="http://schemas.microsoft.com/office/drawing/2014/main" id="{572AB4B1-1C41-4EF3-38B1-B588AB5B4893}"/>
              </a:ext>
            </a:extLst>
          </p:cNvPr>
          <p:cNvSpPr txBox="1">
            <a:spLocks noGrp="1"/>
          </p:cNvSpPr>
          <p:nvPr>
            <p:ph type="ftr" sz="quarter" idx="9"/>
          </p:nvPr>
        </p:nvSpPr>
        <p:spPr/>
        <p:txBody>
          <a:bodyPr/>
          <a:lstStyle>
            <a:lvl1pPr>
              <a:defRPr/>
            </a:lvl1pPr>
          </a:lstStyle>
          <a:p>
            <a:pPr lvl="0"/>
            <a:endParaRPr lang="en-US"/>
          </a:p>
        </p:txBody>
      </p:sp>
      <p:sp>
        <p:nvSpPr>
          <p:cNvPr id="7" name="Slide Number Placeholder 5">
            <a:extLst>
              <a:ext uri="{FF2B5EF4-FFF2-40B4-BE49-F238E27FC236}">
                <a16:creationId xmlns:a16="http://schemas.microsoft.com/office/drawing/2014/main" id="{7259D263-380D-942A-B004-F02DD1EF9516}"/>
              </a:ext>
            </a:extLst>
          </p:cNvPr>
          <p:cNvSpPr txBox="1">
            <a:spLocks noGrp="1"/>
          </p:cNvSpPr>
          <p:nvPr>
            <p:ph type="sldNum" sz="quarter" idx="8"/>
          </p:nvPr>
        </p:nvSpPr>
        <p:spPr/>
        <p:txBody>
          <a:bodyPr/>
          <a:lstStyle>
            <a:lvl1pPr>
              <a:defRPr/>
            </a:lvl1pPr>
          </a:lstStyle>
          <a:p>
            <a:pPr lvl="0"/>
            <a:fld id="{7EBFE11C-8C47-0C41-A705-C77F981945F4}" type="slidenum">
              <a:t>‹Nº›</a:t>
            </a:fld>
            <a:endParaRPr lang="en-US"/>
          </a:p>
        </p:txBody>
      </p:sp>
      <p:sp>
        <p:nvSpPr>
          <p:cNvPr id="8" name="TextBox 10">
            <a:extLst>
              <a:ext uri="{FF2B5EF4-FFF2-40B4-BE49-F238E27FC236}">
                <a16:creationId xmlns:a16="http://schemas.microsoft.com/office/drawing/2014/main" id="{47CA524D-109A-0D50-D305-D7A3DF7CA397}"/>
              </a:ext>
            </a:extLst>
          </p:cNvPr>
          <p:cNvSpPr txBox="1"/>
          <p:nvPr/>
        </p:nvSpPr>
        <p:spPr>
          <a:xfrm>
            <a:off x="531815" y="812224"/>
            <a:ext cx="609603" cy="584777"/>
          </a:xfrm>
          <a:prstGeom prst="rect">
            <a:avLst/>
          </a:prstGeom>
          <a:noFill/>
          <a:ln cap="flat">
            <a:noFill/>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8000" b="0" i="0" u="none" strike="noStrike" kern="1200" cap="none" spc="0" baseline="0">
                <a:solidFill>
                  <a:srgbClr val="FFFFFF"/>
                </a:solidFill>
                <a:uFillTx/>
                <a:latin typeface="Century Gothic"/>
              </a:rPr>
              <a:t>“</a:t>
            </a:r>
          </a:p>
        </p:txBody>
      </p:sp>
      <p:sp>
        <p:nvSpPr>
          <p:cNvPr id="9" name="TextBox 11">
            <a:extLst>
              <a:ext uri="{FF2B5EF4-FFF2-40B4-BE49-F238E27FC236}">
                <a16:creationId xmlns:a16="http://schemas.microsoft.com/office/drawing/2014/main" id="{F9A9279C-1851-F104-ACBF-9A8702035B43}"/>
              </a:ext>
            </a:extLst>
          </p:cNvPr>
          <p:cNvSpPr txBox="1"/>
          <p:nvPr/>
        </p:nvSpPr>
        <p:spPr>
          <a:xfrm>
            <a:off x="10285408" y="2768602"/>
            <a:ext cx="609603" cy="584777"/>
          </a:xfrm>
          <a:prstGeom prst="rect">
            <a:avLst/>
          </a:prstGeom>
          <a:noFill/>
          <a:ln cap="flat">
            <a:noFill/>
          </a:ln>
        </p:spPr>
        <p:txBody>
          <a:bodyPr vert="horz" wrap="square" lIns="91440" tIns="45720" rIns="91440" bIns="45720" anchor="ctr" anchorCtr="0" compatLnSpc="1">
            <a:noAutofit/>
          </a:bodyPr>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8000" b="0" i="0" u="none" strike="noStrike" kern="1200" cap="none" spc="0" baseline="0">
                <a:solidFill>
                  <a:srgbClr val="FFFFFF"/>
                </a:solidFill>
                <a:uFillTx/>
                <a:latin typeface="Century Gothic"/>
              </a:rPr>
              <a:t>”</a:t>
            </a:r>
          </a:p>
        </p:txBody>
      </p:sp>
    </p:spTree>
    <p:extLst>
      <p:ext uri="{BB962C8B-B14F-4D97-AF65-F5344CB8AC3E}">
        <p14:creationId xmlns:p14="http://schemas.microsoft.com/office/powerpoint/2010/main" val="38354692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C207F-C43C-6DDD-7B20-F3D9A4A472D6}"/>
              </a:ext>
            </a:extLst>
          </p:cNvPr>
          <p:cNvSpPr txBox="1">
            <a:spLocks noGrp="1"/>
          </p:cNvSpPr>
          <p:nvPr>
            <p:ph type="title"/>
          </p:nvPr>
        </p:nvSpPr>
        <p:spPr>
          <a:xfrm>
            <a:off x="684208" y="685800"/>
            <a:ext cx="10058400" cy="2743200"/>
          </a:xfrm>
        </p:spPr>
        <p:txBody>
          <a:bodyPr/>
          <a:lstStyle>
            <a:lvl1pPr>
              <a:defRPr/>
            </a:lvl1pPr>
          </a:lstStyle>
          <a:p>
            <a:pPr lvl="0"/>
            <a:r>
              <a:rPr lang="es-ES"/>
              <a:t>Haga clic para modificar el estilo de título del patrón</a:t>
            </a:r>
            <a:endParaRPr lang="en-US"/>
          </a:p>
        </p:txBody>
      </p:sp>
      <p:sp>
        <p:nvSpPr>
          <p:cNvPr id="3" name="Text Placeholder 9">
            <a:extLst>
              <a:ext uri="{FF2B5EF4-FFF2-40B4-BE49-F238E27FC236}">
                <a16:creationId xmlns:a16="http://schemas.microsoft.com/office/drawing/2014/main" id="{96570D3C-303D-7B76-751E-9FFEE855C3E3}"/>
              </a:ext>
            </a:extLst>
          </p:cNvPr>
          <p:cNvSpPr txBox="1">
            <a:spLocks noGrp="1"/>
          </p:cNvSpPr>
          <p:nvPr>
            <p:ph type="body" idx="4294967295"/>
          </p:nvPr>
        </p:nvSpPr>
        <p:spPr>
          <a:xfrm>
            <a:off x="684208" y="3928536"/>
            <a:ext cx="8534396" cy="838203"/>
          </a:xfrm>
        </p:spPr>
        <p:txBody>
          <a:bodyPr anchor="b"/>
          <a:lstStyle>
            <a:lvl1pPr marL="0">
              <a:spcBef>
                <a:spcPts val="0"/>
              </a:spcBef>
              <a:buNone/>
              <a:defRPr sz="2400" cap="all">
                <a:solidFill>
                  <a:srgbClr val="FFFFFF"/>
                </a:solidFill>
              </a:defRPr>
            </a:lvl1pPr>
          </a:lstStyle>
          <a:p>
            <a:pPr lvl="0"/>
            <a:r>
              <a:rPr lang="es-ES"/>
              <a:t>Haga clic para modificar los estilos de texto del patrón</a:t>
            </a:r>
          </a:p>
        </p:txBody>
      </p:sp>
      <p:sp>
        <p:nvSpPr>
          <p:cNvPr id="4" name="Text Placeholder 2">
            <a:extLst>
              <a:ext uri="{FF2B5EF4-FFF2-40B4-BE49-F238E27FC236}">
                <a16:creationId xmlns:a16="http://schemas.microsoft.com/office/drawing/2014/main" id="{144177A9-8F90-12C0-26DC-FDBC3455E251}"/>
              </a:ext>
            </a:extLst>
          </p:cNvPr>
          <p:cNvSpPr txBox="1">
            <a:spLocks noGrp="1"/>
          </p:cNvSpPr>
          <p:nvPr>
            <p:ph type="body" idx="4294967295"/>
          </p:nvPr>
        </p:nvSpPr>
        <p:spPr>
          <a:xfrm>
            <a:off x="684208" y="4766730"/>
            <a:ext cx="8534396" cy="1227664"/>
          </a:xfrm>
        </p:spPr>
        <p:txBody>
          <a:bodyPr anchor="t"/>
          <a:lstStyle>
            <a:lvl1pPr marL="0" indent="0">
              <a:spcBef>
                <a:spcPts val="400"/>
              </a:spcBef>
              <a:buNone/>
              <a:defRPr sz="1800"/>
            </a:lvl1pPr>
          </a:lstStyle>
          <a:p>
            <a:pPr lvl="0"/>
            <a:r>
              <a:rPr lang="es-ES"/>
              <a:t>Haga clic para modificar los estilos de texto del patrón</a:t>
            </a:r>
          </a:p>
        </p:txBody>
      </p:sp>
      <p:sp>
        <p:nvSpPr>
          <p:cNvPr id="5" name="Date Placeholder 3">
            <a:extLst>
              <a:ext uri="{FF2B5EF4-FFF2-40B4-BE49-F238E27FC236}">
                <a16:creationId xmlns:a16="http://schemas.microsoft.com/office/drawing/2014/main" id="{1F56D0C2-3671-7FC0-DAFD-C8D0FF0B8FEF}"/>
              </a:ext>
            </a:extLst>
          </p:cNvPr>
          <p:cNvSpPr txBox="1">
            <a:spLocks noGrp="1"/>
          </p:cNvSpPr>
          <p:nvPr>
            <p:ph type="dt" sz="half" idx="7"/>
          </p:nvPr>
        </p:nvSpPr>
        <p:spPr/>
        <p:txBody>
          <a:bodyPr/>
          <a:lstStyle>
            <a:lvl1pPr>
              <a:defRPr/>
            </a:lvl1pPr>
          </a:lstStyle>
          <a:p>
            <a:pPr lvl="0"/>
            <a:fld id="{3479793A-9392-944D-BD5C-1DEE8F09BAA6}" type="datetime1">
              <a:rPr lang="en-US"/>
              <a:pPr lvl="0"/>
              <a:t>9/15/22</a:t>
            </a:fld>
            <a:endParaRPr lang="en-US"/>
          </a:p>
        </p:txBody>
      </p:sp>
      <p:sp>
        <p:nvSpPr>
          <p:cNvPr id="6" name="Footer Placeholder 4">
            <a:extLst>
              <a:ext uri="{FF2B5EF4-FFF2-40B4-BE49-F238E27FC236}">
                <a16:creationId xmlns:a16="http://schemas.microsoft.com/office/drawing/2014/main" id="{BF8CEC42-43FB-9FC0-5A23-77C7BA342842}"/>
              </a:ext>
            </a:extLst>
          </p:cNvPr>
          <p:cNvSpPr txBox="1">
            <a:spLocks noGrp="1"/>
          </p:cNvSpPr>
          <p:nvPr>
            <p:ph type="ftr" sz="quarter" idx="9"/>
          </p:nvPr>
        </p:nvSpPr>
        <p:spPr/>
        <p:txBody>
          <a:bodyPr/>
          <a:lstStyle>
            <a:lvl1pPr>
              <a:defRPr/>
            </a:lvl1pPr>
          </a:lstStyle>
          <a:p>
            <a:pPr lvl="0"/>
            <a:endParaRPr lang="en-US"/>
          </a:p>
        </p:txBody>
      </p:sp>
      <p:sp>
        <p:nvSpPr>
          <p:cNvPr id="7" name="Slide Number Placeholder 5">
            <a:extLst>
              <a:ext uri="{FF2B5EF4-FFF2-40B4-BE49-F238E27FC236}">
                <a16:creationId xmlns:a16="http://schemas.microsoft.com/office/drawing/2014/main" id="{AAB268F9-FE92-C95C-027E-F671846F5F5E}"/>
              </a:ext>
            </a:extLst>
          </p:cNvPr>
          <p:cNvSpPr txBox="1">
            <a:spLocks noGrp="1"/>
          </p:cNvSpPr>
          <p:nvPr>
            <p:ph type="sldNum" sz="quarter" idx="8"/>
          </p:nvPr>
        </p:nvSpPr>
        <p:spPr/>
        <p:txBody>
          <a:bodyPr/>
          <a:lstStyle>
            <a:lvl1pPr>
              <a:defRPr/>
            </a:lvl1pPr>
          </a:lstStyle>
          <a:p>
            <a:pPr lvl="0"/>
            <a:fld id="{6EA3B213-DBA5-1240-839E-800508F3FFD6}" type="slidenum">
              <a:t>‹Nº›</a:t>
            </a:fld>
            <a:endParaRPr lang="en-US"/>
          </a:p>
        </p:txBody>
      </p:sp>
    </p:spTree>
    <p:extLst>
      <p:ext uri="{BB962C8B-B14F-4D97-AF65-F5344CB8AC3E}">
        <p14:creationId xmlns:p14="http://schemas.microsoft.com/office/powerpoint/2010/main" val="24192985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4612B-FBC8-4978-3092-6FC26C2D6DA4}"/>
              </a:ext>
            </a:extLst>
          </p:cNvPr>
          <p:cNvSpPr txBox="1">
            <a:spLocks noGrp="1"/>
          </p:cNvSpPr>
          <p:nvPr>
            <p:ph type="title"/>
          </p:nvPr>
        </p:nvSpPr>
        <p:spPr/>
        <p:txBody>
          <a:bodyPr/>
          <a:lstStyle>
            <a:lvl1pPr>
              <a:defRPr/>
            </a:lvl1pPr>
          </a:lstStyle>
          <a:p>
            <a:pPr lvl="0"/>
            <a:r>
              <a:rPr lang="es-ES"/>
              <a:t>Haga clic para modificar el estilo de título del patrón</a:t>
            </a:r>
            <a:endParaRPr lang="en-US"/>
          </a:p>
        </p:txBody>
      </p:sp>
      <p:sp>
        <p:nvSpPr>
          <p:cNvPr id="3" name="Vertical Text Placeholder 2">
            <a:extLst>
              <a:ext uri="{FF2B5EF4-FFF2-40B4-BE49-F238E27FC236}">
                <a16:creationId xmlns:a16="http://schemas.microsoft.com/office/drawing/2014/main" id="{BA2FE75E-2A3B-D30F-CB38-21EC7D74FEBB}"/>
              </a:ext>
            </a:extLst>
          </p:cNvPr>
          <p:cNvSpPr txBox="1">
            <a:spLocks noGrp="1"/>
          </p:cNvSpPr>
          <p:nvPr>
            <p:ph type="body" orient="vert" idx="1"/>
          </p:nvPr>
        </p:nvSpPr>
        <p:spPr/>
        <p:txBody>
          <a:bodyPr vert="eaVert" anchor="t"/>
          <a:lstStyle>
            <a:lvl1pPr>
              <a:defRPr/>
            </a:lvl1pPr>
            <a:lvl2pPr>
              <a:defRPr/>
            </a:lvl2pPr>
            <a:lvl3pPr>
              <a:defRPr/>
            </a:lvl3pPr>
            <a:lvl4pPr>
              <a:defRPr/>
            </a:lvl4pPr>
            <a:lvl5pPr>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a:extLst>
              <a:ext uri="{FF2B5EF4-FFF2-40B4-BE49-F238E27FC236}">
                <a16:creationId xmlns:a16="http://schemas.microsoft.com/office/drawing/2014/main" id="{ED25CDAF-5CB3-C0C9-68FB-FF57D7B04D89}"/>
              </a:ext>
            </a:extLst>
          </p:cNvPr>
          <p:cNvSpPr txBox="1">
            <a:spLocks noGrp="1"/>
          </p:cNvSpPr>
          <p:nvPr>
            <p:ph type="dt" sz="half" idx="7"/>
          </p:nvPr>
        </p:nvSpPr>
        <p:spPr/>
        <p:txBody>
          <a:bodyPr/>
          <a:lstStyle>
            <a:lvl1pPr>
              <a:defRPr/>
            </a:lvl1pPr>
          </a:lstStyle>
          <a:p>
            <a:pPr lvl="0"/>
            <a:fld id="{BAB3C8E1-72C6-7047-A59C-2229D36ADE25}" type="datetime1">
              <a:rPr lang="en-US"/>
              <a:pPr lvl="0"/>
              <a:t>9/15/22</a:t>
            </a:fld>
            <a:endParaRPr lang="en-US"/>
          </a:p>
        </p:txBody>
      </p:sp>
      <p:sp>
        <p:nvSpPr>
          <p:cNvPr id="5" name="Footer Placeholder 4">
            <a:extLst>
              <a:ext uri="{FF2B5EF4-FFF2-40B4-BE49-F238E27FC236}">
                <a16:creationId xmlns:a16="http://schemas.microsoft.com/office/drawing/2014/main" id="{1D5D3942-3D80-78D5-E666-77A9586B453A}"/>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A54AE5A4-213D-DF83-9D21-AC0B9EDF1199}"/>
              </a:ext>
            </a:extLst>
          </p:cNvPr>
          <p:cNvSpPr txBox="1">
            <a:spLocks noGrp="1"/>
          </p:cNvSpPr>
          <p:nvPr>
            <p:ph type="sldNum" sz="quarter" idx="8"/>
          </p:nvPr>
        </p:nvSpPr>
        <p:spPr/>
        <p:txBody>
          <a:bodyPr/>
          <a:lstStyle>
            <a:lvl1pPr>
              <a:defRPr/>
            </a:lvl1pPr>
          </a:lstStyle>
          <a:p>
            <a:pPr lvl="0"/>
            <a:fld id="{33376015-FE00-1046-AEE1-9B729F43A201}" type="slidenum">
              <a:t>‹Nº›</a:t>
            </a:fld>
            <a:endParaRPr lang="en-US"/>
          </a:p>
        </p:txBody>
      </p:sp>
    </p:spTree>
    <p:extLst>
      <p:ext uri="{BB962C8B-B14F-4D97-AF65-F5344CB8AC3E}">
        <p14:creationId xmlns:p14="http://schemas.microsoft.com/office/powerpoint/2010/main" val="10583065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B1A3DB-120D-EA7B-1934-D9448E84B15F}"/>
              </a:ext>
            </a:extLst>
          </p:cNvPr>
          <p:cNvSpPr txBox="1">
            <a:spLocks noGrp="1"/>
          </p:cNvSpPr>
          <p:nvPr>
            <p:ph type="title" orient="vert"/>
          </p:nvPr>
        </p:nvSpPr>
        <p:spPr>
          <a:xfrm>
            <a:off x="8685208" y="685800"/>
            <a:ext cx="2057400" cy="4572000"/>
          </a:xfrm>
        </p:spPr>
        <p:txBody>
          <a:bodyPr vert="eaVert"/>
          <a:lstStyle>
            <a:lvl1pPr>
              <a:defRPr/>
            </a:lvl1pPr>
          </a:lstStyle>
          <a:p>
            <a:pPr lvl="0"/>
            <a:r>
              <a:rPr lang="es-ES"/>
              <a:t>Haga clic para modificar el estilo de título del patrón</a:t>
            </a:r>
            <a:endParaRPr lang="en-US"/>
          </a:p>
        </p:txBody>
      </p:sp>
      <p:sp>
        <p:nvSpPr>
          <p:cNvPr id="3" name="Vertical Text Placeholder 2">
            <a:extLst>
              <a:ext uri="{FF2B5EF4-FFF2-40B4-BE49-F238E27FC236}">
                <a16:creationId xmlns:a16="http://schemas.microsoft.com/office/drawing/2014/main" id="{37E09355-45B3-771C-C7D3-381E68DD7666}"/>
              </a:ext>
            </a:extLst>
          </p:cNvPr>
          <p:cNvSpPr txBox="1">
            <a:spLocks noGrp="1"/>
          </p:cNvSpPr>
          <p:nvPr>
            <p:ph type="body" orient="vert" idx="1"/>
          </p:nvPr>
        </p:nvSpPr>
        <p:spPr>
          <a:xfrm>
            <a:off x="685800" y="685800"/>
            <a:ext cx="7823204" cy="5308604"/>
          </a:xfrm>
        </p:spPr>
        <p:txBody>
          <a:bodyPr vert="eaVert" anchor="t"/>
          <a:lstStyle>
            <a:lvl1pPr>
              <a:defRPr/>
            </a:lvl1pPr>
            <a:lvl2pPr>
              <a:defRPr/>
            </a:lvl2pPr>
            <a:lvl3pPr>
              <a:defRPr/>
            </a:lvl3pPr>
            <a:lvl4pPr>
              <a:defRPr/>
            </a:lvl4pPr>
            <a:lvl5pPr>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a:extLst>
              <a:ext uri="{FF2B5EF4-FFF2-40B4-BE49-F238E27FC236}">
                <a16:creationId xmlns:a16="http://schemas.microsoft.com/office/drawing/2014/main" id="{87FD19D3-946A-CAB4-ECE7-A93DDE0577B5}"/>
              </a:ext>
            </a:extLst>
          </p:cNvPr>
          <p:cNvSpPr txBox="1">
            <a:spLocks noGrp="1"/>
          </p:cNvSpPr>
          <p:nvPr>
            <p:ph type="dt" sz="half" idx="7"/>
          </p:nvPr>
        </p:nvSpPr>
        <p:spPr/>
        <p:txBody>
          <a:bodyPr/>
          <a:lstStyle>
            <a:lvl1pPr>
              <a:defRPr/>
            </a:lvl1pPr>
          </a:lstStyle>
          <a:p>
            <a:pPr lvl="0"/>
            <a:fld id="{A1E14976-B868-6848-9D41-8B45043D09B5}" type="datetime1">
              <a:rPr lang="en-US"/>
              <a:pPr lvl="0"/>
              <a:t>9/15/22</a:t>
            </a:fld>
            <a:endParaRPr lang="en-US"/>
          </a:p>
        </p:txBody>
      </p:sp>
      <p:sp>
        <p:nvSpPr>
          <p:cNvPr id="5" name="Footer Placeholder 4">
            <a:extLst>
              <a:ext uri="{FF2B5EF4-FFF2-40B4-BE49-F238E27FC236}">
                <a16:creationId xmlns:a16="http://schemas.microsoft.com/office/drawing/2014/main" id="{1B9E5CB5-5C92-2EEA-C17E-D05704BE29A6}"/>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DAB07CC0-2656-B31A-B29D-764D1A5CE203}"/>
              </a:ext>
            </a:extLst>
          </p:cNvPr>
          <p:cNvSpPr txBox="1">
            <a:spLocks noGrp="1"/>
          </p:cNvSpPr>
          <p:nvPr>
            <p:ph type="sldNum" sz="quarter" idx="8"/>
          </p:nvPr>
        </p:nvSpPr>
        <p:spPr/>
        <p:txBody>
          <a:bodyPr/>
          <a:lstStyle>
            <a:lvl1pPr>
              <a:defRPr/>
            </a:lvl1pPr>
          </a:lstStyle>
          <a:p>
            <a:pPr lvl="0"/>
            <a:fld id="{3DE7FE05-480C-0348-96C1-348F566C8EFC}" type="slidenum">
              <a:t>‹Nº›</a:t>
            </a:fld>
            <a:endParaRPr lang="en-US"/>
          </a:p>
        </p:txBody>
      </p:sp>
    </p:spTree>
    <p:extLst>
      <p:ext uri="{BB962C8B-B14F-4D97-AF65-F5344CB8AC3E}">
        <p14:creationId xmlns:p14="http://schemas.microsoft.com/office/powerpoint/2010/main" val="2287210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9E418-1A2A-C382-3D56-9269E9559BCF}"/>
              </a:ext>
            </a:extLst>
          </p:cNvPr>
          <p:cNvSpPr txBox="1">
            <a:spLocks noGrp="1"/>
          </p:cNvSpPr>
          <p:nvPr>
            <p:ph type="title"/>
          </p:nvPr>
        </p:nvSpPr>
        <p:spPr/>
        <p:txBody>
          <a:bodyPr/>
          <a:lstStyle>
            <a:lvl1pPr>
              <a:defRPr/>
            </a:lvl1pPr>
          </a:lstStyle>
          <a:p>
            <a:pPr lvl="0"/>
            <a:r>
              <a:rPr lang="es-ES"/>
              <a:t>Haga clic para modificar el estilo de título del patrón</a:t>
            </a:r>
            <a:endParaRPr lang="en-US"/>
          </a:p>
        </p:txBody>
      </p:sp>
      <p:sp>
        <p:nvSpPr>
          <p:cNvPr id="3" name="Content Placeholder 2">
            <a:extLst>
              <a:ext uri="{FF2B5EF4-FFF2-40B4-BE49-F238E27FC236}">
                <a16:creationId xmlns:a16="http://schemas.microsoft.com/office/drawing/2014/main" id="{5C404CF9-9CE1-B7F6-E48B-BD2A3C8DC36C}"/>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a:extLst>
              <a:ext uri="{FF2B5EF4-FFF2-40B4-BE49-F238E27FC236}">
                <a16:creationId xmlns:a16="http://schemas.microsoft.com/office/drawing/2014/main" id="{261D0E4F-D532-F00C-71CD-BF2D966231F3}"/>
              </a:ext>
            </a:extLst>
          </p:cNvPr>
          <p:cNvSpPr txBox="1">
            <a:spLocks noGrp="1"/>
          </p:cNvSpPr>
          <p:nvPr>
            <p:ph type="dt" sz="half" idx="7"/>
          </p:nvPr>
        </p:nvSpPr>
        <p:spPr/>
        <p:txBody>
          <a:bodyPr/>
          <a:lstStyle>
            <a:lvl1pPr>
              <a:defRPr/>
            </a:lvl1pPr>
          </a:lstStyle>
          <a:p>
            <a:pPr lvl="0"/>
            <a:fld id="{45CC78E1-36D3-AB49-89D0-86A2FCC7EAB2}" type="datetime1">
              <a:rPr lang="en-US"/>
              <a:pPr lvl="0"/>
              <a:t>9/15/22</a:t>
            </a:fld>
            <a:endParaRPr lang="en-US"/>
          </a:p>
        </p:txBody>
      </p:sp>
      <p:sp>
        <p:nvSpPr>
          <p:cNvPr id="5" name="Footer Placeholder 4">
            <a:extLst>
              <a:ext uri="{FF2B5EF4-FFF2-40B4-BE49-F238E27FC236}">
                <a16:creationId xmlns:a16="http://schemas.microsoft.com/office/drawing/2014/main" id="{DE7EDC4B-7E8D-0571-D615-17E7F64B3CBC}"/>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A3C8884E-3E72-441A-EA92-9CBB56CE5B5F}"/>
              </a:ext>
            </a:extLst>
          </p:cNvPr>
          <p:cNvSpPr txBox="1">
            <a:spLocks noGrp="1"/>
          </p:cNvSpPr>
          <p:nvPr>
            <p:ph type="sldNum" sz="quarter" idx="8"/>
          </p:nvPr>
        </p:nvSpPr>
        <p:spPr/>
        <p:txBody>
          <a:bodyPr/>
          <a:lstStyle>
            <a:lvl1pPr>
              <a:defRPr/>
            </a:lvl1pPr>
          </a:lstStyle>
          <a:p>
            <a:pPr lvl="0"/>
            <a:fld id="{68C58295-F794-7346-9BA3-58C90ECC548C}" type="slidenum">
              <a:t>‹Nº›</a:t>
            </a:fld>
            <a:endParaRPr lang="en-US"/>
          </a:p>
        </p:txBody>
      </p:sp>
    </p:spTree>
    <p:extLst>
      <p:ext uri="{BB962C8B-B14F-4D97-AF65-F5344CB8AC3E}">
        <p14:creationId xmlns:p14="http://schemas.microsoft.com/office/powerpoint/2010/main" val="328344970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2AD8A-E4AD-374E-DBA5-FD3F2EBF2FB5}"/>
              </a:ext>
            </a:extLst>
          </p:cNvPr>
          <p:cNvSpPr txBox="1">
            <a:spLocks noGrp="1"/>
          </p:cNvSpPr>
          <p:nvPr>
            <p:ph type="title"/>
          </p:nvPr>
        </p:nvSpPr>
        <p:spPr>
          <a:xfrm>
            <a:off x="684208" y="2006595"/>
            <a:ext cx="8534396" cy="2281601"/>
          </a:xfrm>
        </p:spPr>
        <p:txBody>
          <a:bodyPr anchor="b"/>
          <a:lstStyle>
            <a:lvl1pPr>
              <a:defRPr/>
            </a:lvl1pPr>
          </a:lstStyle>
          <a:p>
            <a:pPr lvl="0"/>
            <a:r>
              <a:rPr lang="es-ES"/>
              <a:t>Haga clic para modificar el estilo de título del patrón</a:t>
            </a:r>
            <a:endParaRPr lang="en-US"/>
          </a:p>
        </p:txBody>
      </p:sp>
      <p:sp>
        <p:nvSpPr>
          <p:cNvPr id="3" name="Text Placeholder 2">
            <a:extLst>
              <a:ext uri="{FF2B5EF4-FFF2-40B4-BE49-F238E27FC236}">
                <a16:creationId xmlns:a16="http://schemas.microsoft.com/office/drawing/2014/main" id="{E2079122-0681-915E-3E43-EF1524496BB0}"/>
              </a:ext>
            </a:extLst>
          </p:cNvPr>
          <p:cNvSpPr txBox="1">
            <a:spLocks noGrp="1"/>
          </p:cNvSpPr>
          <p:nvPr>
            <p:ph type="body" idx="1"/>
          </p:nvPr>
        </p:nvSpPr>
        <p:spPr>
          <a:xfrm>
            <a:off x="684208" y="4495803"/>
            <a:ext cx="8534396" cy="1498601"/>
          </a:xfrm>
        </p:spPr>
        <p:txBody>
          <a:bodyPr anchor="t"/>
          <a:lstStyle>
            <a:lvl1pPr marL="0" indent="0">
              <a:spcBef>
                <a:spcPts val="400"/>
              </a:spcBef>
              <a:buNone/>
              <a:defRPr sz="1800"/>
            </a:lvl1pPr>
          </a:lstStyle>
          <a:p>
            <a:pPr lvl="0"/>
            <a:r>
              <a:rPr lang="es-ES"/>
              <a:t>Haga clic para modificar los estilos de texto del patrón</a:t>
            </a:r>
          </a:p>
        </p:txBody>
      </p:sp>
      <p:sp>
        <p:nvSpPr>
          <p:cNvPr id="4" name="Date Placeholder 3">
            <a:extLst>
              <a:ext uri="{FF2B5EF4-FFF2-40B4-BE49-F238E27FC236}">
                <a16:creationId xmlns:a16="http://schemas.microsoft.com/office/drawing/2014/main" id="{93FDC11E-9D15-44F8-CAA1-19220C0A7413}"/>
              </a:ext>
            </a:extLst>
          </p:cNvPr>
          <p:cNvSpPr txBox="1">
            <a:spLocks noGrp="1"/>
          </p:cNvSpPr>
          <p:nvPr>
            <p:ph type="dt" sz="half" idx="7"/>
          </p:nvPr>
        </p:nvSpPr>
        <p:spPr/>
        <p:txBody>
          <a:bodyPr/>
          <a:lstStyle>
            <a:lvl1pPr>
              <a:defRPr/>
            </a:lvl1pPr>
          </a:lstStyle>
          <a:p>
            <a:pPr lvl="0"/>
            <a:fld id="{14084367-EBCD-1B4C-B060-C5C59725EDB2}" type="datetime1">
              <a:rPr lang="en-US"/>
              <a:pPr lvl="0"/>
              <a:t>9/15/22</a:t>
            </a:fld>
            <a:endParaRPr lang="en-US"/>
          </a:p>
        </p:txBody>
      </p:sp>
      <p:sp>
        <p:nvSpPr>
          <p:cNvPr id="5" name="Footer Placeholder 4">
            <a:extLst>
              <a:ext uri="{FF2B5EF4-FFF2-40B4-BE49-F238E27FC236}">
                <a16:creationId xmlns:a16="http://schemas.microsoft.com/office/drawing/2014/main" id="{D7BB6DE1-1F43-B9A0-48FB-5AC6A729818C}"/>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553E4EC7-7302-490D-0245-0C8E4A44BB64}"/>
              </a:ext>
            </a:extLst>
          </p:cNvPr>
          <p:cNvSpPr txBox="1">
            <a:spLocks noGrp="1"/>
          </p:cNvSpPr>
          <p:nvPr>
            <p:ph type="sldNum" sz="quarter" idx="8"/>
          </p:nvPr>
        </p:nvSpPr>
        <p:spPr/>
        <p:txBody>
          <a:bodyPr/>
          <a:lstStyle>
            <a:lvl1pPr>
              <a:defRPr/>
            </a:lvl1pPr>
          </a:lstStyle>
          <a:p>
            <a:pPr lvl="0"/>
            <a:fld id="{6A20236B-2341-0644-AFB9-C33CB6BD7830}" type="slidenum">
              <a:t>‹Nº›</a:t>
            </a:fld>
            <a:endParaRPr lang="en-US"/>
          </a:p>
        </p:txBody>
      </p:sp>
    </p:spTree>
    <p:extLst>
      <p:ext uri="{BB962C8B-B14F-4D97-AF65-F5344CB8AC3E}">
        <p14:creationId xmlns:p14="http://schemas.microsoft.com/office/powerpoint/2010/main" val="3096822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554B3-6426-0AF7-D46A-B04E4F952FD3}"/>
              </a:ext>
            </a:extLst>
          </p:cNvPr>
          <p:cNvSpPr txBox="1">
            <a:spLocks noGrp="1"/>
          </p:cNvSpPr>
          <p:nvPr>
            <p:ph type="title"/>
          </p:nvPr>
        </p:nvSpPr>
        <p:spPr/>
        <p:txBody>
          <a:bodyPr/>
          <a:lstStyle>
            <a:lvl1pPr>
              <a:defRPr/>
            </a:lvl1pPr>
          </a:lstStyle>
          <a:p>
            <a:pPr lvl="0"/>
            <a:r>
              <a:rPr lang="es-ES"/>
              <a:t>Haga clic para modificar el estilo de título del patrón</a:t>
            </a:r>
            <a:endParaRPr lang="en-US"/>
          </a:p>
        </p:txBody>
      </p:sp>
      <p:sp>
        <p:nvSpPr>
          <p:cNvPr id="3" name="Content Placeholder 2">
            <a:extLst>
              <a:ext uri="{FF2B5EF4-FFF2-40B4-BE49-F238E27FC236}">
                <a16:creationId xmlns:a16="http://schemas.microsoft.com/office/drawing/2014/main" id="{1ACDA292-CC93-532D-F157-B701E5EEE8B8}"/>
              </a:ext>
            </a:extLst>
          </p:cNvPr>
          <p:cNvSpPr txBox="1">
            <a:spLocks noGrp="1"/>
          </p:cNvSpPr>
          <p:nvPr>
            <p:ph idx="1"/>
          </p:nvPr>
        </p:nvSpPr>
        <p:spPr>
          <a:xfrm>
            <a:off x="684208" y="685800"/>
            <a:ext cx="4937659" cy="3615263"/>
          </a:xfrm>
        </p:spPr>
        <p:txBody>
          <a:bodyPr/>
          <a:lstStyle>
            <a:lvl1pPr>
              <a:defRPr/>
            </a:lvl1pPr>
            <a:lvl2pPr>
              <a:defRPr/>
            </a:lvl2pPr>
            <a:lvl3pPr>
              <a:defRPr/>
            </a:lvl3pPr>
            <a:lvl4pPr>
              <a:defRPr/>
            </a:lvl4pPr>
            <a:lvl5pPr>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Content Placeholder 3">
            <a:extLst>
              <a:ext uri="{FF2B5EF4-FFF2-40B4-BE49-F238E27FC236}">
                <a16:creationId xmlns:a16="http://schemas.microsoft.com/office/drawing/2014/main" id="{3A378226-BF03-BE2F-F894-9E292D2A2A57}"/>
              </a:ext>
            </a:extLst>
          </p:cNvPr>
          <p:cNvSpPr txBox="1">
            <a:spLocks noGrp="1"/>
          </p:cNvSpPr>
          <p:nvPr>
            <p:ph idx="2"/>
          </p:nvPr>
        </p:nvSpPr>
        <p:spPr>
          <a:xfrm>
            <a:off x="5808131" y="685800"/>
            <a:ext cx="4934477" cy="3615263"/>
          </a:xfrm>
        </p:spPr>
        <p:txBody>
          <a:bodyPr/>
          <a:lstStyle>
            <a:lvl1pPr>
              <a:defRPr/>
            </a:lvl1pPr>
            <a:lvl2pPr>
              <a:defRPr/>
            </a:lvl2pPr>
            <a:lvl3pPr>
              <a:defRPr/>
            </a:lvl3pPr>
            <a:lvl4pPr>
              <a:defRPr/>
            </a:lvl4pPr>
            <a:lvl5pPr>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Date Placeholder 4">
            <a:extLst>
              <a:ext uri="{FF2B5EF4-FFF2-40B4-BE49-F238E27FC236}">
                <a16:creationId xmlns:a16="http://schemas.microsoft.com/office/drawing/2014/main" id="{7FAEC851-7CAF-4673-E5A4-048F9C26D227}"/>
              </a:ext>
            </a:extLst>
          </p:cNvPr>
          <p:cNvSpPr txBox="1">
            <a:spLocks noGrp="1"/>
          </p:cNvSpPr>
          <p:nvPr>
            <p:ph type="dt" sz="half" idx="7"/>
          </p:nvPr>
        </p:nvSpPr>
        <p:spPr/>
        <p:txBody>
          <a:bodyPr/>
          <a:lstStyle>
            <a:lvl1pPr>
              <a:defRPr/>
            </a:lvl1pPr>
          </a:lstStyle>
          <a:p>
            <a:pPr lvl="0"/>
            <a:fld id="{B5677E88-2399-464A-8D21-D4DA62B7FF6E}" type="datetime1">
              <a:rPr lang="en-US"/>
              <a:pPr lvl="0"/>
              <a:t>9/15/22</a:t>
            </a:fld>
            <a:endParaRPr lang="en-US"/>
          </a:p>
        </p:txBody>
      </p:sp>
      <p:sp>
        <p:nvSpPr>
          <p:cNvPr id="6" name="Footer Placeholder 5">
            <a:extLst>
              <a:ext uri="{FF2B5EF4-FFF2-40B4-BE49-F238E27FC236}">
                <a16:creationId xmlns:a16="http://schemas.microsoft.com/office/drawing/2014/main" id="{FC91FF1F-19C3-2572-BD63-0EA8C179AE86}"/>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63F2FEE0-8773-9D6F-75A8-1A53E94DFF63}"/>
              </a:ext>
            </a:extLst>
          </p:cNvPr>
          <p:cNvSpPr txBox="1">
            <a:spLocks noGrp="1"/>
          </p:cNvSpPr>
          <p:nvPr>
            <p:ph type="sldNum" sz="quarter" idx="8"/>
          </p:nvPr>
        </p:nvSpPr>
        <p:spPr/>
        <p:txBody>
          <a:bodyPr/>
          <a:lstStyle>
            <a:lvl1pPr>
              <a:defRPr/>
            </a:lvl1pPr>
          </a:lstStyle>
          <a:p>
            <a:pPr lvl="0"/>
            <a:fld id="{9812DF20-F53A-ED43-A3ED-E3B9CC42E6B4}" type="slidenum">
              <a:t>‹Nº›</a:t>
            </a:fld>
            <a:endParaRPr lang="en-US"/>
          </a:p>
        </p:txBody>
      </p:sp>
    </p:spTree>
    <p:extLst>
      <p:ext uri="{BB962C8B-B14F-4D97-AF65-F5344CB8AC3E}">
        <p14:creationId xmlns:p14="http://schemas.microsoft.com/office/powerpoint/2010/main" val="3033283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AC25A-E031-0E4B-474D-947F72B9A0FB}"/>
              </a:ext>
            </a:extLst>
          </p:cNvPr>
          <p:cNvSpPr txBox="1">
            <a:spLocks noGrp="1"/>
          </p:cNvSpPr>
          <p:nvPr>
            <p:ph type="title"/>
          </p:nvPr>
        </p:nvSpPr>
        <p:spPr/>
        <p:txBody>
          <a:bodyPr/>
          <a:lstStyle>
            <a:lvl1pPr>
              <a:defRPr/>
            </a:lvl1pPr>
          </a:lstStyle>
          <a:p>
            <a:pPr lvl="0"/>
            <a:r>
              <a:rPr lang="es-ES"/>
              <a:t>Haga clic para modificar el estilo de título del patrón</a:t>
            </a:r>
            <a:endParaRPr lang="en-US"/>
          </a:p>
        </p:txBody>
      </p:sp>
      <p:sp>
        <p:nvSpPr>
          <p:cNvPr id="3" name="Text Placeholder 2">
            <a:extLst>
              <a:ext uri="{FF2B5EF4-FFF2-40B4-BE49-F238E27FC236}">
                <a16:creationId xmlns:a16="http://schemas.microsoft.com/office/drawing/2014/main" id="{C1091FFE-18D2-F0E9-B928-A19C8EEF1D10}"/>
              </a:ext>
            </a:extLst>
          </p:cNvPr>
          <p:cNvSpPr txBox="1">
            <a:spLocks noGrp="1"/>
          </p:cNvSpPr>
          <p:nvPr>
            <p:ph type="body" idx="1"/>
          </p:nvPr>
        </p:nvSpPr>
        <p:spPr>
          <a:xfrm>
            <a:off x="972080" y="685800"/>
            <a:ext cx="4649788" cy="576264"/>
          </a:xfrm>
        </p:spPr>
        <p:txBody>
          <a:bodyPr anchor="b">
            <a:noAutofit/>
          </a:bodyPr>
          <a:lstStyle>
            <a:lvl1pPr marL="0" indent="0">
              <a:spcBef>
                <a:spcPts val="700"/>
              </a:spcBef>
              <a:buNone/>
              <a:defRPr sz="2800">
                <a:solidFill>
                  <a:srgbClr val="FFFFFF"/>
                </a:solidFill>
              </a:defRPr>
            </a:lvl1pPr>
          </a:lstStyle>
          <a:p>
            <a:pPr lvl="0"/>
            <a:r>
              <a:rPr lang="es-ES"/>
              <a:t>Haga clic para modificar los estilos de texto del patrón</a:t>
            </a:r>
          </a:p>
        </p:txBody>
      </p:sp>
      <p:sp>
        <p:nvSpPr>
          <p:cNvPr id="4" name="Content Placeholder 3">
            <a:extLst>
              <a:ext uri="{FF2B5EF4-FFF2-40B4-BE49-F238E27FC236}">
                <a16:creationId xmlns:a16="http://schemas.microsoft.com/office/drawing/2014/main" id="{C6F32CF0-7A1D-A54D-0814-D574BE812648}"/>
              </a:ext>
            </a:extLst>
          </p:cNvPr>
          <p:cNvSpPr txBox="1">
            <a:spLocks noGrp="1"/>
          </p:cNvSpPr>
          <p:nvPr>
            <p:ph idx="2"/>
          </p:nvPr>
        </p:nvSpPr>
        <p:spPr>
          <a:xfrm>
            <a:off x="684208" y="1270531"/>
            <a:ext cx="4937659" cy="3030541"/>
          </a:xfrm>
        </p:spPr>
        <p:txBody>
          <a:bodyPr anchor="t"/>
          <a:lstStyle>
            <a:lvl1pPr>
              <a:defRPr/>
            </a:lvl1pPr>
            <a:lvl2pPr>
              <a:defRPr/>
            </a:lvl2pPr>
            <a:lvl3pPr>
              <a:defRPr/>
            </a:lvl3pPr>
            <a:lvl4pPr>
              <a:defRPr/>
            </a:lvl4pPr>
            <a:lvl5pPr>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Text Placeholder 4">
            <a:extLst>
              <a:ext uri="{FF2B5EF4-FFF2-40B4-BE49-F238E27FC236}">
                <a16:creationId xmlns:a16="http://schemas.microsoft.com/office/drawing/2014/main" id="{F272C363-D088-D143-2B69-02A56CBDB6C7}"/>
              </a:ext>
            </a:extLst>
          </p:cNvPr>
          <p:cNvSpPr txBox="1">
            <a:spLocks noGrp="1"/>
          </p:cNvSpPr>
          <p:nvPr>
            <p:ph type="body" idx="3"/>
          </p:nvPr>
        </p:nvSpPr>
        <p:spPr>
          <a:xfrm>
            <a:off x="6079068" y="685800"/>
            <a:ext cx="4665131" cy="576264"/>
          </a:xfrm>
        </p:spPr>
        <p:txBody>
          <a:bodyPr anchor="b">
            <a:noAutofit/>
          </a:bodyPr>
          <a:lstStyle>
            <a:lvl1pPr marL="0" indent="0">
              <a:spcBef>
                <a:spcPts val="700"/>
              </a:spcBef>
              <a:buNone/>
              <a:defRPr sz="2800">
                <a:solidFill>
                  <a:srgbClr val="FFFFFF"/>
                </a:solidFill>
              </a:defRPr>
            </a:lvl1pPr>
          </a:lstStyle>
          <a:p>
            <a:pPr lvl="0"/>
            <a:r>
              <a:rPr lang="es-ES"/>
              <a:t>Haga clic para modificar los estilos de texto del patrón</a:t>
            </a:r>
          </a:p>
        </p:txBody>
      </p:sp>
      <p:sp>
        <p:nvSpPr>
          <p:cNvPr id="6" name="Content Placeholder 5">
            <a:extLst>
              <a:ext uri="{FF2B5EF4-FFF2-40B4-BE49-F238E27FC236}">
                <a16:creationId xmlns:a16="http://schemas.microsoft.com/office/drawing/2014/main" id="{CF513DC4-D6A3-9E20-2390-8687EC6E44EC}"/>
              </a:ext>
            </a:extLst>
          </p:cNvPr>
          <p:cNvSpPr txBox="1">
            <a:spLocks noGrp="1"/>
          </p:cNvSpPr>
          <p:nvPr>
            <p:ph idx="4"/>
          </p:nvPr>
        </p:nvSpPr>
        <p:spPr>
          <a:xfrm>
            <a:off x="5806540" y="1262064"/>
            <a:ext cx="4929192" cy="3030541"/>
          </a:xfrm>
        </p:spPr>
        <p:txBody>
          <a:bodyPr anchor="t"/>
          <a:lstStyle>
            <a:lvl1pPr>
              <a:defRPr/>
            </a:lvl1pPr>
            <a:lvl2pPr>
              <a:defRPr/>
            </a:lvl2pPr>
            <a:lvl3pPr>
              <a:defRPr/>
            </a:lvl3pPr>
            <a:lvl4pPr>
              <a:defRPr/>
            </a:lvl4pPr>
            <a:lvl5pPr>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Date Placeholder 6">
            <a:extLst>
              <a:ext uri="{FF2B5EF4-FFF2-40B4-BE49-F238E27FC236}">
                <a16:creationId xmlns:a16="http://schemas.microsoft.com/office/drawing/2014/main" id="{E591F972-D718-DA94-30C5-0458A24D3D7F}"/>
              </a:ext>
            </a:extLst>
          </p:cNvPr>
          <p:cNvSpPr txBox="1">
            <a:spLocks noGrp="1"/>
          </p:cNvSpPr>
          <p:nvPr>
            <p:ph type="dt" sz="half" idx="7"/>
          </p:nvPr>
        </p:nvSpPr>
        <p:spPr/>
        <p:txBody>
          <a:bodyPr/>
          <a:lstStyle>
            <a:lvl1pPr>
              <a:defRPr/>
            </a:lvl1pPr>
          </a:lstStyle>
          <a:p>
            <a:pPr lvl="0"/>
            <a:fld id="{9E99CB68-8691-194A-AD22-4D33A65DE3C8}" type="datetime1">
              <a:rPr lang="en-US"/>
              <a:pPr lvl="0"/>
              <a:t>9/15/22</a:t>
            </a:fld>
            <a:endParaRPr lang="en-US"/>
          </a:p>
        </p:txBody>
      </p:sp>
      <p:sp>
        <p:nvSpPr>
          <p:cNvPr id="8" name="Footer Placeholder 7">
            <a:extLst>
              <a:ext uri="{FF2B5EF4-FFF2-40B4-BE49-F238E27FC236}">
                <a16:creationId xmlns:a16="http://schemas.microsoft.com/office/drawing/2014/main" id="{0C1C046F-9C91-FBD9-51FB-F59115499702}"/>
              </a:ext>
            </a:extLst>
          </p:cNvPr>
          <p:cNvSpPr txBox="1">
            <a:spLocks noGrp="1"/>
          </p:cNvSpPr>
          <p:nvPr>
            <p:ph type="ftr" sz="quarter" idx="9"/>
          </p:nvPr>
        </p:nvSpPr>
        <p:spPr/>
        <p:txBody>
          <a:bodyPr/>
          <a:lstStyle>
            <a:lvl1pPr>
              <a:defRPr/>
            </a:lvl1pPr>
          </a:lstStyle>
          <a:p>
            <a:pPr lvl="0"/>
            <a:endParaRPr lang="en-US"/>
          </a:p>
        </p:txBody>
      </p:sp>
      <p:sp>
        <p:nvSpPr>
          <p:cNvPr id="9" name="Slide Number Placeholder 8">
            <a:extLst>
              <a:ext uri="{FF2B5EF4-FFF2-40B4-BE49-F238E27FC236}">
                <a16:creationId xmlns:a16="http://schemas.microsoft.com/office/drawing/2014/main" id="{9FC22C1C-0779-4971-7B5A-EB4AF47FFCB1}"/>
              </a:ext>
            </a:extLst>
          </p:cNvPr>
          <p:cNvSpPr txBox="1">
            <a:spLocks noGrp="1"/>
          </p:cNvSpPr>
          <p:nvPr>
            <p:ph type="sldNum" sz="quarter" idx="8"/>
          </p:nvPr>
        </p:nvSpPr>
        <p:spPr/>
        <p:txBody>
          <a:bodyPr/>
          <a:lstStyle>
            <a:lvl1pPr>
              <a:defRPr/>
            </a:lvl1pPr>
          </a:lstStyle>
          <a:p>
            <a:pPr lvl="0"/>
            <a:fld id="{60941BBB-FD02-554E-91B3-C5CE7AAF8F90}" type="slidenum">
              <a:t>‹Nº›</a:t>
            </a:fld>
            <a:endParaRPr lang="en-US"/>
          </a:p>
        </p:txBody>
      </p:sp>
    </p:spTree>
    <p:extLst>
      <p:ext uri="{BB962C8B-B14F-4D97-AF65-F5344CB8AC3E}">
        <p14:creationId xmlns:p14="http://schemas.microsoft.com/office/powerpoint/2010/main" val="2590937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36233-D576-4B4B-9E58-CDDC650AD9D6}"/>
              </a:ext>
            </a:extLst>
          </p:cNvPr>
          <p:cNvSpPr txBox="1">
            <a:spLocks noGrp="1"/>
          </p:cNvSpPr>
          <p:nvPr>
            <p:ph type="title"/>
          </p:nvPr>
        </p:nvSpPr>
        <p:spPr/>
        <p:txBody>
          <a:bodyPr/>
          <a:lstStyle>
            <a:lvl1pPr>
              <a:defRPr/>
            </a:lvl1pPr>
          </a:lstStyle>
          <a:p>
            <a:pPr lvl="0"/>
            <a:r>
              <a:rPr lang="es-ES"/>
              <a:t>Haga clic para modificar el estilo de título del patrón</a:t>
            </a:r>
            <a:endParaRPr lang="en-US"/>
          </a:p>
        </p:txBody>
      </p:sp>
      <p:sp>
        <p:nvSpPr>
          <p:cNvPr id="3" name="Date Placeholder 2">
            <a:extLst>
              <a:ext uri="{FF2B5EF4-FFF2-40B4-BE49-F238E27FC236}">
                <a16:creationId xmlns:a16="http://schemas.microsoft.com/office/drawing/2014/main" id="{1A52C5FD-E280-A21E-1B0C-752F10A93D2A}"/>
              </a:ext>
            </a:extLst>
          </p:cNvPr>
          <p:cNvSpPr txBox="1">
            <a:spLocks noGrp="1"/>
          </p:cNvSpPr>
          <p:nvPr>
            <p:ph type="dt" sz="half" idx="7"/>
          </p:nvPr>
        </p:nvSpPr>
        <p:spPr/>
        <p:txBody>
          <a:bodyPr/>
          <a:lstStyle>
            <a:lvl1pPr>
              <a:defRPr/>
            </a:lvl1pPr>
          </a:lstStyle>
          <a:p>
            <a:pPr lvl="0"/>
            <a:fld id="{47AD98B9-6A71-1A4C-84E5-FE99395FDC6C}" type="datetime1">
              <a:rPr lang="en-US"/>
              <a:pPr lvl="0"/>
              <a:t>9/15/22</a:t>
            </a:fld>
            <a:endParaRPr lang="en-US"/>
          </a:p>
        </p:txBody>
      </p:sp>
      <p:sp>
        <p:nvSpPr>
          <p:cNvPr id="4" name="Footer Placeholder 3">
            <a:extLst>
              <a:ext uri="{FF2B5EF4-FFF2-40B4-BE49-F238E27FC236}">
                <a16:creationId xmlns:a16="http://schemas.microsoft.com/office/drawing/2014/main" id="{68114775-89E0-C3F3-3904-14F382EBD928}"/>
              </a:ext>
            </a:extLst>
          </p:cNvPr>
          <p:cNvSpPr txBox="1">
            <a:spLocks noGrp="1"/>
          </p:cNvSpPr>
          <p:nvPr>
            <p:ph type="ftr" sz="quarter" idx="9"/>
          </p:nvPr>
        </p:nvSpPr>
        <p:spPr/>
        <p:txBody>
          <a:bodyPr/>
          <a:lstStyle>
            <a:lvl1pPr>
              <a:defRPr/>
            </a:lvl1pPr>
          </a:lstStyle>
          <a:p>
            <a:pPr lvl="0"/>
            <a:endParaRPr lang="en-US"/>
          </a:p>
        </p:txBody>
      </p:sp>
      <p:sp>
        <p:nvSpPr>
          <p:cNvPr id="5" name="Slide Number Placeholder 4">
            <a:extLst>
              <a:ext uri="{FF2B5EF4-FFF2-40B4-BE49-F238E27FC236}">
                <a16:creationId xmlns:a16="http://schemas.microsoft.com/office/drawing/2014/main" id="{059AB03A-06A9-A690-5385-A20A7F28A283}"/>
              </a:ext>
            </a:extLst>
          </p:cNvPr>
          <p:cNvSpPr txBox="1">
            <a:spLocks noGrp="1"/>
          </p:cNvSpPr>
          <p:nvPr>
            <p:ph type="sldNum" sz="quarter" idx="8"/>
          </p:nvPr>
        </p:nvSpPr>
        <p:spPr/>
        <p:txBody>
          <a:bodyPr/>
          <a:lstStyle>
            <a:lvl1pPr>
              <a:defRPr/>
            </a:lvl1pPr>
          </a:lstStyle>
          <a:p>
            <a:pPr lvl="0"/>
            <a:fld id="{1AEF7FF5-B1FD-264C-8D88-B91428498C42}" type="slidenum">
              <a:t>‹Nº›</a:t>
            </a:fld>
            <a:endParaRPr lang="en-US"/>
          </a:p>
        </p:txBody>
      </p:sp>
    </p:spTree>
    <p:extLst>
      <p:ext uri="{BB962C8B-B14F-4D97-AF65-F5344CB8AC3E}">
        <p14:creationId xmlns:p14="http://schemas.microsoft.com/office/powerpoint/2010/main" val="1946533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9726A7-C474-EBFD-A4F3-296DF7DD7A41}"/>
              </a:ext>
            </a:extLst>
          </p:cNvPr>
          <p:cNvSpPr txBox="1">
            <a:spLocks noGrp="1"/>
          </p:cNvSpPr>
          <p:nvPr>
            <p:ph type="dt" sz="half" idx="7"/>
          </p:nvPr>
        </p:nvSpPr>
        <p:spPr/>
        <p:txBody>
          <a:bodyPr/>
          <a:lstStyle>
            <a:lvl1pPr>
              <a:defRPr/>
            </a:lvl1pPr>
          </a:lstStyle>
          <a:p>
            <a:pPr lvl="0"/>
            <a:fld id="{692B3A4B-75F0-A14F-8D24-9145881E5124}" type="datetime1">
              <a:rPr lang="en-US"/>
              <a:pPr lvl="0"/>
              <a:t>9/15/22</a:t>
            </a:fld>
            <a:endParaRPr lang="en-US"/>
          </a:p>
        </p:txBody>
      </p:sp>
      <p:sp>
        <p:nvSpPr>
          <p:cNvPr id="3" name="Footer Placeholder 2">
            <a:extLst>
              <a:ext uri="{FF2B5EF4-FFF2-40B4-BE49-F238E27FC236}">
                <a16:creationId xmlns:a16="http://schemas.microsoft.com/office/drawing/2014/main" id="{07E2AA40-6329-557B-C298-234E7BC3732F}"/>
              </a:ext>
            </a:extLst>
          </p:cNvPr>
          <p:cNvSpPr txBox="1">
            <a:spLocks noGrp="1"/>
          </p:cNvSpPr>
          <p:nvPr>
            <p:ph type="ftr" sz="quarter" idx="9"/>
          </p:nvPr>
        </p:nvSpPr>
        <p:spPr/>
        <p:txBody>
          <a:bodyPr/>
          <a:lstStyle>
            <a:lvl1pPr>
              <a:defRPr/>
            </a:lvl1pPr>
          </a:lstStyle>
          <a:p>
            <a:pPr lvl="0"/>
            <a:endParaRPr lang="en-US"/>
          </a:p>
        </p:txBody>
      </p:sp>
      <p:sp>
        <p:nvSpPr>
          <p:cNvPr id="4" name="Slide Number Placeholder 3">
            <a:extLst>
              <a:ext uri="{FF2B5EF4-FFF2-40B4-BE49-F238E27FC236}">
                <a16:creationId xmlns:a16="http://schemas.microsoft.com/office/drawing/2014/main" id="{54F6A78B-8D02-6434-11F7-4E7F75CECFDD}"/>
              </a:ext>
            </a:extLst>
          </p:cNvPr>
          <p:cNvSpPr txBox="1">
            <a:spLocks noGrp="1"/>
          </p:cNvSpPr>
          <p:nvPr>
            <p:ph type="sldNum" sz="quarter" idx="8"/>
          </p:nvPr>
        </p:nvSpPr>
        <p:spPr/>
        <p:txBody>
          <a:bodyPr/>
          <a:lstStyle>
            <a:lvl1pPr>
              <a:defRPr/>
            </a:lvl1pPr>
          </a:lstStyle>
          <a:p>
            <a:pPr lvl="0"/>
            <a:fld id="{817BC513-1389-A049-BE56-5C748860ED50}" type="slidenum">
              <a:t>‹Nº›</a:t>
            </a:fld>
            <a:endParaRPr lang="en-US"/>
          </a:p>
        </p:txBody>
      </p:sp>
    </p:spTree>
    <p:extLst>
      <p:ext uri="{BB962C8B-B14F-4D97-AF65-F5344CB8AC3E}">
        <p14:creationId xmlns:p14="http://schemas.microsoft.com/office/powerpoint/2010/main" val="853155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392EB-72EC-6FD3-1805-B9A071717EFC}"/>
              </a:ext>
            </a:extLst>
          </p:cNvPr>
          <p:cNvSpPr txBox="1">
            <a:spLocks noGrp="1"/>
          </p:cNvSpPr>
          <p:nvPr>
            <p:ph type="title"/>
          </p:nvPr>
        </p:nvSpPr>
        <p:spPr>
          <a:xfrm>
            <a:off x="7085008" y="685800"/>
            <a:ext cx="3657600" cy="1371600"/>
          </a:xfrm>
        </p:spPr>
        <p:txBody>
          <a:bodyPr anchor="b"/>
          <a:lstStyle>
            <a:lvl1pPr>
              <a:defRPr sz="2400"/>
            </a:lvl1pPr>
          </a:lstStyle>
          <a:p>
            <a:pPr lvl="0"/>
            <a:r>
              <a:rPr lang="es-ES"/>
              <a:t>Haga clic para modificar el estilo de título del patrón</a:t>
            </a:r>
            <a:endParaRPr lang="en-US"/>
          </a:p>
        </p:txBody>
      </p:sp>
      <p:sp>
        <p:nvSpPr>
          <p:cNvPr id="3" name="Content Placeholder 2">
            <a:extLst>
              <a:ext uri="{FF2B5EF4-FFF2-40B4-BE49-F238E27FC236}">
                <a16:creationId xmlns:a16="http://schemas.microsoft.com/office/drawing/2014/main" id="{6D2C6ADA-11AB-76C1-716B-5670334E0C20}"/>
              </a:ext>
            </a:extLst>
          </p:cNvPr>
          <p:cNvSpPr txBox="1">
            <a:spLocks noGrp="1"/>
          </p:cNvSpPr>
          <p:nvPr>
            <p:ph idx="1"/>
          </p:nvPr>
        </p:nvSpPr>
        <p:spPr>
          <a:xfrm>
            <a:off x="684208" y="685800"/>
            <a:ext cx="5943600" cy="5308604"/>
          </a:xfrm>
        </p:spPr>
        <p:txBody>
          <a:bodyPr/>
          <a:lstStyle>
            <a:lvl1pPr>
              <a:defRPr/>
            </a:lvl1pPr>
            <a:lvl2pPr>
              <a:defRPr/>
            </a:lvl2pPr>
            <a:lvl3pPr>
              <a:defRPr/>
            </a:lvl3pPr>
            <a:lvl4pPr>
              <a:defRPr/>
            </a:lvl4pPr>
            <a:lvl5pPr>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Text Placeholder 3">
            <a:extLst>
              <a:ext uri="{FF2B5EF4-FFF2-40B4-BE49-F238E27FC236}">
                <a16:creationId xmlns:a16="http://schemas.microsoft.com/office/drawing/2014/main" id="{5078DC59-0D4F-40E0-8247-BE0E19DC46BF}"/>
              </a:ext>
            </a:extLst>
          </p:cNvPr>
          <p:cNvSpPr txBox="1">
            <a:spLocks noGrp="1"/>
          </p:cNvSpPr>
          <p:nvPr>
            <p:ph type="body" idx="2"/>
          </p:nvPr>
        </p:nvSpPr>
        <p:spPr>
          <a:xfrm>
            <a:off x="7085008" y="2209803"/>
            <a:ext cx="3657600" cy="2091269"/>
          </a:xfrm>
        </p:spPr>
        <p:txBody>
          <a:bodyPr anchor="t"/>
          <a:lstStyle>
            <a:lvl1pPr marL="0" indent="0">
              <a:spcBef>
                <a:spcPts val="400"/>
              </a:spcBef>
              <a:buNone/>
              <a:defRPr sz="1600"/>
            </a:lvl1pPr>
          </a:lstStyle>
          <a:p>
            <a:pPr lvl="0"/>
            <a:r>
              <a:rPr lang="es-ES"/>
              <a:t>Haga clic para modificar los estilos de texto del patrón</a:t>
            </a:r>
          </a:p>
        </p:txBody>
      </p:sp>
      <p:sp>
        <p:nvSpPr>
          <p:cNvPr id="5" name="Date Placeholder 4">
            <a:extLst>
              <a:ext uri="{FF2B5EF4-FFF2-40B4-BE49-F238E27FC236}">
                <a16:creationId xmlns:a16="http://schemas.microsoft.com/office/drawing/2014/main" id="{5885FA21-0918-8102-8B80-A1D3BCB5016E}"/>
              </a:ext>
            </a:extLst>
          </p:cNvPr>
          <p:cNvSpPr txBox="1">
            <a:spLocks noGrp="1"/>
          </p:cNvSpPr>
          <p:nvPr>
            <p:ph type="dt" sz="half" idx="7"/>
          </p:nvPr>
        </p:nvSpPr>
        <p:spPr/>
        <p:txBody>
          <a:bodyPr/>
          <a:lstStyle>
            <a:lvl1pPr>
              <a:defRPr/>
            </a:lvl1pPr>
          </a:lstStyle>
          <a:p>
            <a:pPr lvl="0"/>
            <a:fld id="{E5038147-99E8-E642-ACA6-B84D818E7961}" type="datetime1">
              <a:rPr lang="en-US"/>
              <a:pPr lvl="0"/>
              <a:t>9/15/22</a:t>
            </a:fld>
            <a:endParaRPr lang="en-US"/>
          </a:p>
        </p:txBody>
      </p:sp>
      <p:sp>
        <p:nvSpPr>
          <p:cNvPr id="6" name="Footer Placeholder 5">
            <a:extLst>
              <a:ext uri="{FF2B5EF4-FFF2-40B4-BE49-F238E27FC236}">
                <a16:creationId xmlns:a16="http://schemas.microsoft.com/office/drawing/2014/main" id="{3CCA1753-B6BF-A702-9F78-DB87B942B91D}"/>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53AFFC54-C397-02DC-6C18-D64BA742C6FE}"/>
              </a:ext>
            </a:extLst>
          </p:cNvPr>
          <p:cNvSpPr txBox="1">
            <a:spLocks noGrp="1"/>
          </p:cNvSpPr>
          <p:nvPr>
            <p:ph type="sldNum" sz="quarter" idx="8"/>
          </p:nvPr>
        </p:nvSpPr>
        <p:spPr/>
        <p:txBody>
          <a:bodyPr/>
          <a:lstStyle>
            <a:lvl1pPr>
              <a:defRPr/>
            </a:lvl1pPr>
          </a:lstStyle>
          <a:p>
            <a:pPr lvl="0"/>
            <a:fld id="{700AED36-37D1-FF46-8882-6D342574E794}" type="slidenum">
              <a:t>‹Nº›</a:t>
            </a:fld>
            <a:endParaRPr lang="en-US"/>
          </a:p>
        </p:txBody>
      </p:sp>
    </p:spTree>
    <p:extLst>
      <p:ext uri="{BB962C8B-B14F-4D97-AF65-F5344CB8AC3E}">
        <p14:creationId xmlns:p14="http://schemas.microsoft.com/office/powerpoint/2010/main" val="2613097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C0E95-0004-70C4-A401-A419231A048D}"/>
              </a:ext>
            </a:extLst>
          </p:cNvPr>
          <p:cNvSpPr txBox="1">
            <a:spLocks noGrp="1"/>
          </p:cNvSpPr>
          <p:nvPr>
            <p:ph type="title"/>
          </p:nvPr>
        </p:nvSpPr>
        <p:spPr>
          <a:xfrm>
            <a:off x="4722811" y="1447796"/>
            <a:ext cx="6019796" cy="1143000"/>
          </a:xfrm>
        </p:spPr>
        <p:txBody>
          <a:bodyPr anchor="b"/>
          <a:lstStyle>
            <a:lvl1pPr>
              <a:defRPr sz="2800"/>
            </a:lvl1pPr>
          </a:lstStyle>
          <a:p>
            <a:pPr lvl="0"/>
            <a:r>
              <a:rPr lang="es-ES"/>
              <a:t>Haga clic para modificar el estilo de título del patrón</a:t>
            </a:r>
            <a:endParaRPr lang="en-US"/>
          </a:p>
        </p:txBody>
      </p:sp>
      <p:sp>
        <p:nvSpPr>
          <p:cNvPr id="3" name="Picture Placeholder 2">
            <a:extLst>
              <a:ext uri="{FF2B5EF4-FFF2-40B4-BE49-F238E27FC236}">
                <a16:creationId xmlns:a16="http://schemas.microsoft.com/office/drawing/2014/main" id="{5318B5F3-69F8-45BB-8860-E7E5EE827B71}"/>
              </a:ext>
            </a:extLst>
          </p:cNvPr>
          <p:cNvSpPr txBox="1">
            <a:spLocks noGrp="1"/>
          </p:cNvSpPr>
          <p:nvPr>
            <p:ph type="pic" idx="1"/>
          </p:nvPr>
        </p:nvSpPr>
        <p:spPr>
          <a:xfrm>
            <a:off x="989015" y="914400"/>
            <a:ext cx="3280976" cy="4572000"/>
          </a:xfrm>
          <a:ln w="15873">
            <a:solidFill>
              <a:srgbClr val="FFFFFF">
                <a:alpha val="40000"/>
              </a:srgbClr>
            </a:solidFill>
            <a:prstDash val="solid"/>
          </a:ln>
        </p:spPr>
        <p:txBody>
          <a:bodyPr anchor="t" anchorCtr="1"/>
          <a:lstStyle>
            <a:lvl1pPr marL="0" indent="0" algn="ctr">
              <a:spcBef>
                <a:spcPts val="400"/>
              </a:spcBef>
              <a:buNone/>
              <a:defRPr sz="1600"/>
            </a:lvl1pPr>
          </a:lstStyle>
          <a:p>
            <a:pPr lvl="0"/>
            <a:r>
              <a:rPr lang="es-ES"/>
              <a:t>Haga clic en el icono para agregar una imagen</a:t>
            </a:r>
            <a:endParaRPr lang="en-US"/>
          </a:p>
        </p:txBody>
      </p:sp>
      <p:sp>
        <p:nvSpPr>
          <p:cNvPr id="4" name="Text Placeholder 3">
            <a:extLst>
              <a:ext uri="{FF2B5EF4-FFF2-40B4-BE49-F238E27FC236}">
                <a16:creationId xmlns:a16="http://schemas.microsoft.com/office/drawing/2014/main" id="{A9E6DF2F-7937-E267-3ACA-1214EE550F43}"/>
              </a:ext>
            </a:extLst>
          </p:cNvPr>
          <p:cNvSpPr txBox="1">
            <a:spLocks noGrp="1"/>
          </p:cNvSpPr>
          <p:nvPr>
            <p:ph type="body" idx="2"/>
          </p:nvPr>
        </p:nvSpPr>
        <p:spPr>
          <a:xfrm>
            <a:off x="4722811" y="2777069"/>
            <a:ext cx="6021388" cy="2048932"/>
          </a:xfrm>
        </p:spPr>
        <p:txBody>
          <a:bodyPr anchor="t"/>
          <a:lstStyle>
            <a:lvl1pPr marL="0" indent="0">
              <a:spcBef>
                <a:spcPts val="400"/>
              </a:spcBef>
              <a:buNone/>
              <a:defRPr sz="1800"/>
            </a:lvl1pPr>
          </a:lstStyle>
          <a:p>
            <a:pPr lvl="0"/>
            <a:r>
              <a:rPr lang="es-ES"/>
              <a:t>Haga clic para modificar los estilos de texto del patrón</a:t>
            </a:r>
          </a:p>
        </p:txBody>
      </p:sp>
      <p:sp>
        <p:nvSpPr>
          <p:cNvPr id="5" name="Date Placeholder 4">
            <a:extLst>
              <a:ext uri="{FF2B5EF4-FFF2-40B4-BE49-F238E27FC236}">
                <a16:creationId xmlns:a16="http://schemas.microsoft.com/office/drawing/2014/main" id="{95572DDA-EAC8-0BB9-821C-00DE5A2739B7}"/>
              </a:ext>
            </a:extLst>
          </p:cNvPr>
          <p:cNvSpPr txBox="1">
            <a:spLocks noGrp="1"/>
          </p:cNvSpPr>
          <p:nvPr>
            <p:ph type="dt" sz="half" idx="7"/>
          </p:nvPr>
        </p:nvSpPr>
        <p:spPr/>
        <p:txBody>
          <a:bodyPr/>
          <a:lstStyle>
            <a:lvl1pPr>
              <a:defRPr/>
            </a:lvl1pPr>
          </a:lstStyle>
          <a:p>
            <a:pPr lvl="0"/>
            <a:fld id="{D95B5EB6-4EB6-D045-8473-D238FC99B68E}" type="datetime1">
              <a:rPr lang="en-US"/>
              <a:pPr lvl="0"/>
              <a:t>9/15/22</a:t>
            </a:fld>
            <a:endParaRPr lang="en-US"/>
          </a:p>
        </p:txBody>
      </p:sp>
      <p:sp>
        <p:nvSpPr>
          <p:cNvPr id="6" name="Footer Placeholder 5">
            <a:extLst>
              <a:ext uri="{FF2B5EF4-FFF2-40B4-BE49-F238E27FC236}">
                <a16:creationId xmlns:a16="http://schemas.microsoft.com/office/drawing/2014/main" id="{F7C2BD4D-3FB6-756A-46B4-D69543907D4C}"/>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585535C8-79A9-F06C-C42D-EFE25BE3EAEA}"/>
              </a:ext>
            </a:extLst>
          </p:cNvPr>
          <p:cNvSpPr txBox="1">
            <a:spLocks noGrp="1"/>
          </p:cNvSpPr>
          <p:nvPr>
            <p:ph type="sldNum" sz="quarter" idx="8"/>
          </p:nvPr>
        </p:nvSpPr>
        <p:spPr/>
        <p:txBody>
          <a:bodyPr/>
          <a:lstStyle>
            <a:lvl1pPr>
              <a:defRPr/>
            </a:lvl1pPr>
          </a:lstStyle>
          <a:p>
            <a:pPr lvl="0"/>
            <a:fld id="{0E9C6D59-920D-DB41-AB43-9A9976561F58}" type="slidenum">
              <a:t>‹Nº›</a:t>
            </a:fld>
            <a:endParaRPr lang="en-US"/>
          </a:p>
        </p:txBody>
      </p:sp>
    </p:spTree>
    <p:extLst>
      <p:ext uri="{BB962C8B-B14F-4D97-AF65-F5344CB8AC3E}">
        <p14:creationId xmlns:p14="http://schemas.microsoft.com/office/powerpoint/2010/main" val="1880029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ADE9F8"/>
        </a:solidFill>
        <a:effectLst/>
      </p:bgPr>
    </p:bg>
    <p:spTree>
      <p:nvGrpSpPr>
        <p:cNvPr id="1" name=""/>
        <p:cNvGrpSpPr/>
        <p:nvPr/>
      </p:nvGrpSpPr>
      <p:grpSpPr>
        <a:xfrm>
          <a:off x="0" y="0"/>
          <a:ext cx="0" cy="0"/>
          <a:chOff x="0" y="0"/>
          <a:chExt cx="0" cy="0"/>
        </a:xfrm>
      </p:grpSpPr>
      <p:grpSp>
        <p:nvGrpSpPr>
          <p:cNvPr id="2" name="Group 6">
            <a:extLst>
              <a:ext uri="{FF2B5EF4-FFF2-40B4-BE49-F238E27FC236}">
                <a16:creationId xmlns:a16="http://schemas.microsoft.com/office/drawing/2014/main" id="{F9CA315D-C21B-1796-C90E-5ED2D5D77F9E}"/>
              </a:ext>
            </a:extLst>
          </p:cNvPr>
          <p:cNvGrpSpPr/>
          <p:nvPr/>
        </p:nvGrpSpPr>
        <p:grpSpPr>
          <a:xfrm>
            <a:off x="9206965" y="2963332"/>
            <a:ext cx="2981858" cy="3208868"/>
            <a:chOff x="9206965" y="2963332"/>
            <a:chExt cx="2981858" cy="3208868"/>
          </a:xfrm>
        </p:grpSpPr>
        <p:cxnSp>
          <p:nvCxnSpPr>
            <p:cNvPr id="3" name="Straight Connector 7">
              <a:extLst>
                <a:ext uri="{FF2B5EF4-FFF2-40B4-BE49-F238E27FC236}">
                  <a16:creationId xmlns:a16="http://schemas.microsoft.com/office/drawing/2014/main" id="{DB6629E7-8420-BBA9-DE38-AE0668C02158}"/>
                </a:ext>
              </a:extLst>
            </p:cNvPr>
            <p:cNvCxnSpPr/>
            <p:nvPr/>
          </p:nvCxnSpPr>
          <p:spPr>
            <a:xfrm flipH="1">
              <a:off x="11276015" y="2963332"/>
              <a:ext cx="912808" cy="912809"/>
            </a:xfrm>
            <a:prstGeom prst="straightConnector1">
              <a:avLst/>
            </a:prstGeom>
            <a:noFill/>
            <a:ln w="9528" cap="rnd">
              <a:solidFill>
                <a:srgbClr val="FFFFFF"/>
              </a:solidFill>
              <a:prstDash val="solid"/>
              <a:miter/>
            </a:ln>
          </p:spPr>
        </p:cxnSp>
        <p:cxnSp>
          <p:nvCxnSpPr>
            <p:cNvPr id="4" name="Straight Connector 8">
              <a:extLst>
                <a:ext uri="{FF2B5EF4-FFF2-40B4-BE49-F238E27FC236}">
                  <a16:creationId xmlns:a16="http://schemas.microsoft.com/office/drawing/2014/main" id="{A95439A5-F561-708A-4083-D71289D231FE}"/>
                </a:ext>
              </a:extLst>
            </p:cNvPr>
            <p:cNvCxnSpPr/>
            <p:nvPr/>
          </p:nvCxnSpPr>
          <p:spPr>
            <a:xfrm flipH="1">
              <a:off x="9206965" y="3190341"/>
              <a:ext cx="2981858" cy="2981859"/>
            </a:xfrm>
            <a:prstGeom prst="straightConnector1">
              <a:avLst/>
            </a:prstGeom>
            <a:noFill/>
            <a:ln w="9528" cap="rnd">
              <a:solidFill>
                <a:srgbClr val="FFFFFF"/>
              </a:solidFill>
              <a:prstDash val="solid"/>
              <a:miter/>
            </a:ln>
          </p:spPr>
        </p:cxnSp>
        <p:cxnSp>
          <p:nvCxnSpPr>
            <p:cNvPr id="5" name="Straight Connector 9">
              <a:extLst>
                <a:ext uri="{FF2B5EF4-FFF2-40B4-BE49-F238E27FC236}">
                  <a16:creationId xmlns:a16="http://schemas.microsoft.com/office/drawing/2014/main" id="{A339EEBC-D32B-8DCD-59DB-CF61337EDEB4}"/>
                </a:ext>
              </a:extLst>
            </p:cNvPr>
            <p:cNvCxnSpPr/>
            <p:nvPr/>
          </p:nvCxnSpPr>
          <p:spPr>
            <a:xfrm flipH="1">
              <a:off x="10292294" y="3285064"/>
              <a:ext cx="1896529" cy="1896539"/>
            </a:xfrm>
            <a:prstGeom prst="straightConnector1">
              <a:avLst/>
            </a:prstGeom>
            <a:noFill/>
            <a:ln w="9528" cap="rnd">
              <a:solidFill>
                <a:srgbClr val="FFFFFF"/>
              </a:solidFill>
              <a:prstDash val="solid"/>
              <a:miter/>
            </a:ln>
          </p:spPr>
        </p:cxnSp>
        <p:cxnSp>
          <p:nvCxnSpPr>
            <p:cNvPr id="6" name="Straight Connector 10">
              <a:extLst>
                <a:ext uri="{FF2B5EF4-FFF2-40B4-BE49-F238E27FC236}">
                  <a16:creationId xmlns:a16="http://schemas.microsoft.com/office/drawing/2014/main" id="{3F2A9923-8D9A-005F-7581-3456E38AA17E}"/>
                </a:ext>
              </a:extLst>
            </p:cNvPr>
            <p:cNvCxnSpPr/>
            <p:nvPr/>
          </p:nvCxnSpPr>
          <p:spPr>
            <a:xfrm flipH="1">
              <a:off x="10443106" y="3131079"/>
              <a:ext cx="1745717" cy="1745717"/>
            </a:xfrm>
            <a:prstGeom prst="straightConnector1">
              <a:avLst/>
            </a:prstGeom>
            <a:noFill/>
            <a:ln w="28575" cap="rnd">
              <a:solidFill>
                <a:srgbClr val="FFFFFF"/>
              </a:solidFill>
              <a:prstDash val="solid"/>
              <a:miter/>
            </a:ln>
          </p:spPr>
        </p:cxnSp>
        <p:cxnSp>
          <p:nvCxnSpPr>
            <p:cNvPr id="7" name="Straight Connector 11">
              <a:extLst>
                <a:ext uri="{FF2B5EF4-FFF2-40B4-BE49-F238E27FC236}">
                  <a16:creationId xmlns:a16="http://schemas.microsoft.com/office/drawing/2014/main" id="{CD87DA83-B78C-F2F4-66F0-AA803CE3E00F}"/>
                </a:ext>
              </a:extLst>
            </p:cNvPr>
            <p:cNvCxnSpPr/>
            <p:nvPr/>
          </p:nvCxnSpPr>
          <p:spPr>
            <a:xfrm flipH="1">
              <a:off x="10918822" y="3683002"/>
              <a:ext cx="1270001" cy="1270001"/>
            </a:xfrm>
            <a:prstGeom prst="straightConnector1">
              <a:avLst/>
            </a:prstGeom>
            <a:noFill/>
            <a:ln w="28575" cap="rnd">
              <a:solidFill>
                <a:srgbClr val="FFFFFF"/>
              </a:solidFill>
              <a:prstDash val="solid"/>
              <a:miter/>
            </a:ln>
          </p:spPr>
        </p:cxnSp>
      </p:grpSp>
      <p:sp>
        <p:nvSpPr>
          <p:cNvPr id="8" name="Title Placeholder 1">
            <a:extLst>
              <a:ext uri="{FF2B5EF4-FFF2-40B4-BE49-F238E27FC236}">
                <a16:creationId xmlns:a16="http://schemas.microsoft.com/office/drawing/2014/main" id="{8795C790-B79E-B3A5-05C2-7C31FF3C7E80}"/>
              </a:ext>
            </a:extLst>
          </p:cNvPr>
          <p:cNvSpPr txBox="1">
            <a:spLocks noGrp="1"/>
          </p:cNvSpPr>
          <p:nvPr>
            <p:ph type="title"/>
          </p:nvPr>
        </p:nvSpPr>
        <p:spPr>
          <a:xfrm>
            <a:off x="684208" y="4487335"/>
            <a:ext cx="8534396" cy="1507068"/>
          </a:xfrm>
          <a:prstGeom prst="rect">
            <a:avLst/>
          </a:prstGeom>
          <a:noFill/>
          <a:ln>
            <a:noFill/>
          </a:ln>
        </p:spPr>
        <p:txBody>
          <a:bodyPr vert="horz" wrap="square" lIns="91440" tIns="45720" rIns="91440" bIns="45720" anchor="ctr" anchorCtr="0" compatLnSpc="1">
            <a:normAutofit/>
          </a:bodyPr>
          <a:lstStyle/>
          <a:p>
            <a:pPr lvl="0"/>
            <a:r>
              <a:rPr lang="es-ES"/>
              <a:t>Haga clic para modificar el estilo de título del patrón</a:t>
            </a:r>
            <a:endParaRPr lang="en-US"/>
          </a:p>
        </p:txBody>
      </p:sp>
      <p:sp>
        <p:nvSpPr>
          <p:cNvPr id="9" name="Text Placeholder 2">
            <a:extLst>
              <a:ext uri="{FF2B5EF4-FFF2-40B4-BE49-F238E27FC236}">
                <a16:creationId xmlns:a16="http://schemas.microsoft.com/office/drawing/2014/main" id="{8506AB88-EB33-69E5-31F5-5037D99D8D04}"/>
              </a:ext>
            </a:extLst>
          </p:cNvPr>
          <p:cNvSpPr txBox="1">
            <a:spLocks noGrp="1"/>
          </p:cNvSpPr>
          <p:nvPr>
            <p:ph type="body" idx="1"/>
          </p:nvPr>
        </p:nvSpPr>
        <p:spPr>
          <a:xfrm>
            <a:off x="684208" y="685800"/>
            <a:ext cx="8534396" cy="3615263"/>
          </a:xfrm>
          <a:prstGeom prst="rect">
            <a:avLst/>
          </a:prstGeom>
          <a:noFill/>
          <a:ln>
            <a:noFill/>
          </a:ln>
        </p:spPr>
        <p:txBody>
          <a:bodyPr vert="horz" wrap="square" lIns="91440" tIns="45720" rIns="91440" bIns="45720" anchor="ctr" anchorCtr="0" compatLnSpc="1">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10" name="Date Placeholder 3">
            <a:extLst>
              <a:ext uri="{FF2B5EF4-FFF2-40B4-BE49-F238E27FC236}">
                <a16:creationId xmlns:a16="http://schemas.microsoft.com/office/drawing/2014/main" id="{9BA6B1E2-293F-14F2-436C-FD215CF49B65}"/>
              </a:ext>
            </a:extLst>
          </p:cNvPr>
          <p:cNvSpPr txBox="1">
            <a:spLocks noGrp="1"/>
          </p:cNvSpPr>
          <p:nvPr>
            <p:ph type="dt" sz="half" idx="2"/>
          </p:nvPr>
        </p:nvSpPr>
        <p:spPr>
          <a:xfrm>
            <a:off x="9904415" y="6172200"/>
            <a:ext cx="1600200" cy="365129"/>
          </a:xfrm>
          <a:prstGeom prst="rect">
            <a:avLst/>
          </a:prstGeom>
          <a:noFill/>
          <a:ln>
            <a:noFill/>
          </a:ln>
        </p:spPr>
        <p:txBody>
          <a:bodyPr vert="horz" wrap="square" lIns="91440" tIns="45720" rIns="91440" bIns="45720" anchor="t" anchorCtr="0" compatLnSpc="1">
            <a:noAutofit/>
          </a:bodyPr>
          <a:lstStyle>
            <a:lvl1pPr marL="0" marR="0" lvl="0" indent="0" algn="r" defTabSz="457200" rtl="0" fontAlgn="auto" hangingPunct="1">
              <a:lnSpc>
                <a:spcPct val="100000"/>
              </a:lnSpc>
              <a:spcBef>
                <a:spcPts val="0"/>
              </a:spcBef>
              <a:spcAft>
                <a:spcPts val="0"/>
              </a:spcAft>
              <a:buNone/>
              <a:tabLst/>
              <a:defRPr lang="en-US" sz="1000" b="0" i="0" u="none" strike="noStrike" kern="1200" cap="none" spc="0" baseline="0">
                <a:solidFill>
                  <a:srgbClr val="0A304A"/>
                </a:solidFill>
                <a:uFillTx/>
                <a:latin typeface="Century Gothic"/>
              </a:defRPr>
            </a:lvl1pPr>
          </a:lstStyle>
          <a:p>
            <a:pPr lvl="0"/>
            <a:fld id="{FD235E44-7EF6-9D4D-9DFF-6082C6A3D251}" type="datetime1">
              <a:rPr lang="en-US"/>
              <a:pPr lvl="0"/>
              <a:t>9/15/22</a:t>
            </a:fld>
            <a:endParaRPr lang="en-US"/>
          </a:p>
        </p:txBody>
      </p:sp>
      <p:sp>
        <p:nvSpPr>
          <p:cNvPr id="11" name="Footer Placeholder 4">
            <a:extLst>
              <a:ext uri="{FF2B5EF4-FFF2-40B4-BE49-F238E27FC236}">
                <a16:creationId xmlns:a16="http://schemas.microsoft.com/office/drawing/2014/main" id="{CF4A82F6-6135-B466-1A02-A5BBC522F6ED}"/>
              </a:ext>
            </a:extLst>
          </p:cNvPr>
          <p:cNvSpPr txBox="1">
            <a:spLocks noGrp="1"/>
          </p:cNvSpPr>
          <p:nvPr>
            <p:ph type="ftr" sz="quarter" idx="3"/>
          </p:nvPr>
        </p:nvSpPr>
        <p:spPr>
          <a:xfrm>
            <a:off x="684208" y="6172200"/>
            <a:ext cx="7543800" cy="365129"/>
          </a:xfrm>
          <a:prstGeom prst="rect">
            <a:avLst/>
          </a:prstGeom>
          <a:noFill/>
          <a:ln>
            <a:noFill/>
          </a:ln>
        </p:spPr>
        <p:txBody>
          <a:bodyPr vert="horz" wrap="square" lIns="91440" tIns="45720" rIns="91440" bIns="45720" anchor="t" anchorCtr="0" compatLnSpc="1">
            <a:noAutofit/>
          </a:bodyPr>
          <a:lstStyle>
            <a:lvl1pPr marL="0" marR="0" lvl="0" indent="0" algn="l" defTabSz="457200" rtl="0" fontAlgn="auto" hangingPunct="1">
              <a:lnSpc>
                <a:spcPct val="100000"/>
              </a:lnSpc>
              <a:spcBef>
                <a:spcPts val="0"/>
              </a:spcBef>
              <a:spcAft>
                <a:spcPts val="0"/>
              </a:spcAft>
              <a:buNone/>
              <a:tabLst/>
              <a:defRPr lang="en-US" sz="1000" b="0" i="0" u="none" strike="noStrike" kern="1200" cap="none" spc="0" baseline="0">
                <a:solidFill>
                  <a:srgbClr val="0A304A"/>
                </a:solidFill>
                <a:uFillTx/>
                <a:latin typeface="Century Gothic"/>
              </a:defRPr>
            </a:lvl1pPr>
          </a:lstStyle>
          <a:p>
            <a:pPr lvl="0"/>
            <a:endParaRPr lang="en-US"/>
          </a:p>
        </p:txBody>
      </p:sp>
      <p:sp>
        <p:nvSpPr>
          <p:cNvPr id="12" name="Slide Number Placeholder 5">
            <a:extLst>
              <a:ext uri="{FF2B5EF4-FFF2-40B4-BE49-F238E27FC236}">
                <a16:creationId xmlns:a16="http://schemas.microsoft.com/office/drawing/2014/main" id="{CA176FE1-6C2F-D076-7821-1B76EE488B50}"/>
              </a:ext>
            </a:extLst>
          </p:cNvPr>
          <p:cNvSpPr txBox="1">
            <a:spLocks noGrp="1"/>
          </p:cNvSpPr>
          <p:nvPr>
            <p:ph type="sldNum" sz="quarter" idx="4"/>
          </p:nvPr>
        </p:nvSpPr>
        <p:spPr>
          <a:xfrm>
            <a:off x="10363196" y="5578470"/>
            <a:ext cx="1142241" cy="669926"/>
          </a:xfrm>
          <a:prstGeom prst="rect">
            <a:avLst/>
          </a:prstGeom>
          <a:noFill/>
          <a:ln>
            <a:noFill/>
          </a:ln>
        </p:spPr>
        <p:txBody>
          <a:bodyPr vert="horz" wrap="square" lIns="91440" tIns="45720" rIns="91440" bIns="45720" anchor="b" anchorCtr="0" compatLnSpc="1">
            <a:noAutofit/>
          </a:bodyPr>
          <a:lstStyle>
            <a:lvl1pPr marL="0" marR="0" lvl="0" indent="0" algn="r" defTabSz="457200" rtl="0" fontAlgn="auto" hangingPunct="1">
              <a:lnSpc>
                <a:spcPct val="100000"/>
              </a:lnSpc>
              <a:spcBef>
                <a:spcPts val="0"/>
              </a:spcBef>
              <a:spcAft>
                <a:spcPts val="0"/>
              </a:spcAft>
              <a:buNone/>
              <a:tabLst/>
              <a:defRPr lang="en-US" sz="3200" b="0" i="0" u="none" strike="noStrike" kern="1200" cap="none" spc="0" baseline="0">
                <a:solidFill>
                  <a:srgbClr val="0A304A"/>
                </a:solidFill>
                <a:uFillTx/>
                <a:latin typeface="Century Gothic"/>
              </a:defRPr>
            </a:lvl1pPr>
          </a:lstStyle>
          <a:p>
            <a:pPr lvl="0"/>
            <a:fld id="{2D5C5E3C-51E1-FF45-85FA-8DCAF8AEF3A5}" type="slidenum">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xStyles>
    <p:titleStyle>
      <a:lvl1pPr marL="0" marR="0" lvl="0" indent="0" algn="l" defTabSz="457200" rtl="0" fontAlgn="auto" hangingPunct="1">
        <a:lnSpc>
          <a:spcPct val="100000"/>
        </a:lnSpc>
        <a:spcBef>
          <a:spcPts val="0"/>
        </a:spcBef>
        <a:spcAft>
          <a:spcPts val="0"/>
        </a:spcAft>
        <a:buNone/>
        <a:tabLst/>
        <a:defRPr lang="es-ES" sz="3600" b="0" i="0" u="none" strike="noStrike" kern="1200" cap="all" spc="0" baseline="0">
          <a:solidFill>
            <a:srgbClr val="FFFFFF"/>
          </a:solidFill>
          <a:uFillTx/>
          <a:latin typeface="Century Gothic"/>
        </a:defRPr>
      </a:lvl1pPr>
    </p:titleStyle>
    <p:bodyStyle>
      <a:lvl1pPr marL="285750" marR="0" lvl="0" indent="-285750" algn="l" defTabSz="457200" rtl="0" fontAlgn="auto" hangingPunct="1">
        <a:lnSpc>
          <a:spcPct val="100000"/>
        </a:lnSpc>
        <a:spcBef>
          <a:spcPts val="500"/>
        </a:spcBef>
        <a:spcAft>
          <a:spcPts val="600"/>
        </a:spcAft>
        <a:buClr>
          <a:srgbClr val="FFFFFF"/>
        </a:buClr>
        <a:buSzPct val="80000"/>
        <a:buFont typeface="Wingdings 3" pitchFamily="18"/>
        <a:buChar char=""/>
        <a:tabLst/>
        <a:defRPr lang="es-ES" sz="2000" b="0" i="0" u="none" strike="noStrike" kern="1200" cap="none" spc="0" baseline="0">
          <a:solidFill>
            <a:srgbClr val="0F496F"/>
          </a:solidFill>
          <a:uFillTx/>
          <a:latin typeface="Century Gothic"/>
        </a:defRPr>
      </a:lvl1pPr>
      <a:lvl2pPr marL="742950" marR="0" lvl="1" indent="-285750" algn="l" defTabSz="457200" rtl="0" fontAlgn="auto" hangingPunct="1">
        <a:lnSpc>
          <a:spcPct val="100000"/>
        </a:lnSpc>
        <a:spcBef>
          <a:spcPts val="400"/>
        </a:spcBef>
        <a:spcAft>
          <a:spcPts val="600"/>
        </a:spcAft>
        <a:buClr>
          <a:srgbClr val="FFFFFF"/>
        </a:buClr>
        <a:buSzPct val="80000"/>
        <a:buFont typeface="Wingdings 3" pitchFamily="18"/>
        <a:buChar char=""/>
        <a:tabLst/>
        <a:defRPr lang="es-ES" sz="1800" b="0" i="0" u="none" strike="noStrike" kern="1200" cap="none" spc="0" baseline="0">
          <a:solidFill>
            <a:srgbClr val="0F496F"/>
          </a:solidFill>
          <a:uFillTx/>
          <a:latin typeface="Century Gothic"/>
        </a:defRPr>
      </a:lvl2pPr>
      <a:lvl3pPr marL="1200150" marR="0" lvl="2" indent="-285750" algn="l" defTabSz="457200" rtl="0" fontAlgn="auto" hangingPunct="1">
        <a:lnSpc>
          <a:spcPct val="100000"/>
        </a:lnSpc>
        <a:spcBef>
          <a:spcPts val="400"/>
        </a:spcBef>
        <a:spcAft>
          <a:spcPts val="600"/>
        </a:spcAft>
        <a:buClr>
          <a:srgbClr val="FFFFFF"/>
        </a:buClr>
        <a:buSzPct val="80000"/>
        <a:buFont typeface="Wingdings 3" pitchFamily="18"/>
        <a:buChar char=""/>
        <a:tabLst/>
        <a:defRPr lang="es-ES" sz="1600" b="0" i="0" u="none" strike="noStrike" kern="1200" cap="none" spc="0" baseline="0">
          <a:solidFill>
            <a:srgbClr val="0F496F"/>
          </a:solidFill>
          <a:uFillTx/>
          <a:latin typeface="Century Gothic"/>
        </a:defRPr>
      </a:lvl3pPr>
      <a:lvl4pPr marL="1543050" marR="0" lvl="3" indent="-171450" algn="l" defTabSz="457200" rtl="0" fontAlgn="auto" hangingPunct="1">
        <a:lnSpc>
          <a:spcPct val="100000"/>
        </a:lnSpc>
        <a:spcBef>
          <a:spcPts val="300"/>
        </a:spcBef>
        <a:spcAft>
          <a:spcPts val="600"/>
        </a:spcAft>
        <a:buClr>
          <a:srgbClr val="FFFFFF"/>
        </a:buClr>
        <a:buSzPct val="80000"/>
        <a:buFont typeface="Wingdings 3" pitchFamily="18"/>
        <a:buChar char=""/>
        <a:tabLst/>
        <a:defRPr lang="es-ES" sz="1400" b="0" i="0" u="none" strike="noStrike" kern="1200" cap="none" spc="0" baseline="0">
          <a:solidFill>
            <a:srgbClr val="0F496F"/>
          </a:solidFill>
          <a:uFillTx/>
          <a:latin typeface="Century Gothic"/>
        </a:defRPr>
      </a:lvl4pPr>
      <a:lvl5pPr marL="2000250" marR="0" lvl="4" indent="-171450" algn="l" defTabSz="457200" rtl="0" fontAlgn="auto" hangingPunct="1">
        <a:lnSpc>
          <a:spcPct val="100000"/>
        </a:lnSpc>
        <a:spcBef>
          <a:spcPts val="300"/>
        </a:spcBef>
        <a:spcAft>
          <a:spcPts val="600"/>
        </a:spcAft>
        <a:buClr>
          <a:srgbClr val="FFFFFF"/>
        </a:buClr>
        <a:buSzPct val="80000"/>
        <a:buFont typeface="Wingdings 3" pitchFamily="18"/>
        <a:buChar char=""/>
        <a:tabLst/>
        <a:defRPr lang="es-ES" sz="1400" b="0" i="0" u="none" strike="noStrike" kern="1200" cap="none" spc="0" baseline="0">
          <a:solidFill>
            <a:srgbClr val="0F496F"/>
          </a:solidFill>
          <a:uFillTx/>
          <a:latin typeface="Century Gothic"/>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Rectangle 8">
            <a:extLst>
              <a:ext uri="{FF2B5EF4-FFF2-40B4-BE49-F238E27FC236}">
                <a16:creationId xmlns:a16="http://schemas.microsoft.com/office/drawing/2014/main" id="{876050BF-4AC4-0FCF-232E-BDF8429572A8}"/>
              </a:ext>
            </a:extLst>
          </p:cNvPr>
          <p:cNvSpPr>
            <a:spLocks noMove="1" noResize="1"/>
          </p:cNvSpPr>
          <p:nvPr/>
        </p:nvSpPr>
        <p:spPr>
          <a:xfrm>
            <a:off x="937333" y="1808527"/>
            <a:ext cx="5452530" cy="276999"/>
          </a:xfrm>
          <a:prstGeom prst="rect">
            <a:avLst/>
          </a:prstGeom>
          <a:solidFill>
            <a:srgbClr val="000000">
              <a:alpha val="30000"/>
            </a:srgbClr>
          </a:solidFill>
          <a:ln cap="flat">
            <a:noFill/>
            <a:prstDash val="solid"/>
          </a:ln>
        </p:spPr>
        <p:txBody>
          <a:bodyPr vert="horz" wrap="square" lIns="719998" tIns="0" rIns="0" bIns="0" anchor="t"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ES" sz="1800" b="0" i="0" u="none" strike="noStrike" kern="1200" cap="none" spc="0" baseline="0">
              <a:solidFill>
                <a:srgbClr val="000000"/>
              </a:solidFill>
              <a:uFillTx/>
              <a:latin typeface="Tw Cen MT"/>
            </a:endParaRPr>
          </a:p>
        </p:txBody>
      </p:sp>
      <p:sp>
        <p:nvSpPr>
          <p:cNvPr id="3" name="Rectangle 10">
            <a:extLst>
              <a:ext uri="{FF2B5EF4-FFF2-40B4-BE49-F238E27FC236}">
                <a16:creationId xmlns:a16="http://schemas.microsoft.com/office/drawing/2014/main" id="{29505F1C-34A0-292C-03E3-EB8ACAEFBACE}"/>
              </a:ext>
            </a:extLst>
          </p:cNvPr>
          <p:cNvSpPr>
            <a:spLocks noMove="1" noResize="1"/>
          </p:cNvSpPr>
          <p:nvPr/>
        </p:nvSpPr>
        <p:spPr>
          <a:xfrm>
            <a:off x="937333" y="1808527"/>
            <a:ext cx="5452530" cy="276999"/>
          </a:xfrm>
          <a:prstGeom prst="rect">
            <a:avLst/>
          </a:prstGeom>
          <a:solidFill>
            <a:srgbClr val="33B589">
              <a:alpha val="40000"/>
            </a:srgbClr>
          </a:solidFill>
          <a:ln cap="flat">
            <a:noFill/>
            <a:prstDash val="solid"/>
          </a:ln>
        </p:spPr>
        <p:txBody>
          <a:bodyPr vert="horz" wrap="square" lIns="359999" tIns="0" rIns="0" bIns="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ES" sz="1800" b="0" i="0" u="none" strike="noStrike" kern="1200" cap="none" spc="0" baseline="0">
              <a:solidFill>
                <a:srgbClr val="000000"/>
              </a:solidFill>
              <a:uFillTx/>
              <a:latin typeface="Tw Cen MT"/>
            </a:endParaRPr>
          </a:p>
        </p:txBody>
      </p:sp>
      <p:sp>
        <p:nvSpPr>
          <p:cNvPr id="4" name="Rectangle 12">
            <a:extLst>
              <a:ext uri="{FF2B5EF4-FFF2-40B4-BE49-F238E27FC236}">
                <a16:creationId xmlns:a16="http://schemas.microsoft.com/office/drawing/2014/main" id="{BF7203F1-08D6-285B-1DC6-73AB23CB7BAF}"/>
              </a:ext>
            </a:extLst>
          </p:cNvPr>
          <p:cNvSpPr>
            <a:spLocks noMove="1" noResize="1"/>
          </p:cNvSpPr>
          <p:nvPr/>
        </p:nvSpPr>
        <p:spPr>
          <a:xfrm>
            <a:off x="1103269" y="1975104"/>
            <a:ext cx="5120640" cy="2907792"/>
          </a:xfrm>
          <a:prstGeom prst="rect">
            <a:avLst/>
          </a:prstGeom>
          <a:noFill/>
          <a:ln w="31747" cap="sq">
            <a:solidFill>
              <a:srgbClr val="FF0000"/>
            </a:solidFill>
            <a:prstDash val="solid"/>
            <a:miter/>
          </a:ln>
        </p:spPr>
        <p:txBody>
          <a:bodyPr vert="horz" wrap="square" lIns="0" tIns="0" rIns="0" bIns="0" anchor="t"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ES" sz="1800" b="0" i="0" u="none" strike="noStrike" kern="1200" cap="none" spc="0" baseline="0">
              <a:solidFill>
                <a:srgbClr val="000000"/>
              </a:solidFill>
              <a:uFillTx/>
              <a:latin typeface="Tw Cen MT"/>
            </a:endParaRPr>
          </a:p>
        </p:txBody>
      </p:sp>
      <p:sp>
        <p:nvSpPr>
          <p:cNvPr id="5" name="Título 1">
            <a:extLst>
              <a:ext uri="{FF2B5EF4-FFF2-40B4-BE49-F238E27FC236}">
                <a16:creationId xmlns:a16="http://schemas.microsoft.com/office/drawing/2014/main" id="{AB4C8E89-B792-BBAF-6BE6-B00E96AA86D2}"/>
              </a:ext>
            </a:extLst>
          </p:cNvPr>
          <p:cNvSpPr txBox="1">
            <a:spLocks noGrp="1"/>
          </p:cNvSpPr>
          <p:nvPr>
            <p:ph type="ctrTitle"/>
          </p:nvPr>
        </p:nvSpPr>
        <p:spPr>
          <a:xfrm>
            <a:off x="1103269" y="1587416"/>
            <a:ext cx="5913086" cy="1921309"/>
          </a:xfrm>
        </p:spPr>
        <p:txBody>
          <a:bodyPr/>
          <a:lstStyle/>
          <a:p>
            <a:pPr lvl="0"/>
            <a:r>
              <a:rPr lang="es-ES" sz="2800" b="1">
                <a:solidFill>
                  <a:srgbClr val="000000"/>
                </a:solidFill>
              </a:rPr>
              <a:t>EL AÑO QUE VIVIMOS PELIGROSAMENTE</a:t>
            </a:r>
          </a:p>
        </p:txBody>
      </p:sp>
      <p:sp>
        <p:nvSpPr>
          <p:cNvPr id="6" name="Subtítulo 2">
            <a:extLst>
              <a:ext uri="{FF2B5EF4-FFF2-40B4-BE49-F238E27FC236}">
                <a16:creationId xmlns:a16="http://schemas.microsoft.com/office/drawing/2014/main" id="{1B7D7078-AA8A-51BA-12E6-0C662D61B095}"/>
              </a:ext>
            </a:extLst>
          </p:cNvPr>
          <p:cNvSpPr txBox="1">
            <a:spLocks noGrp="1"/>
          </p:cNvSpPr>
          <p:nvPr>
            <p:ph type="subTitle" idx="1"/>
          </p:nvPr>
        </p:nvSpPr>
        <p:spPr>
          <a:xfrm>
            <a:off x="1276045" y="3813642"/>
            <a:ext cx="4775079" cy="764337"/>
          </a:xfrm>
        </p:spPr>
        <p:txBody>
          <a:bodyPr>
            <a:noAutofit/>
          </a:bodyPr>
          <a:lstStyle/>
          <a:p>
            <a:pPr lvl="0"/>
            <a:r>
              <a:rPr lang="es-ES" sz="2000">
                <a:solidFill>
                  <a:srgbClr val="000000"/>
                </a:solidFill>
              </a:rPr>
              <a:t>Manual de Supervivencia Ciudadana</a:t>
            </a:r>
          </a:p>
        </p:txBody>
      </p:sp>
      <p:sp>
        <p:nvSpPr>
          <p:cNvPr id="7" name="Oval 14">
            <a:extLst>
              <a:ext uri="{FF2B5EF4-FFF2-40B4-BE49-F238E27FC236}">
                <a16:creationId xmlns:a16="http://schemas.microsoft.com/office/drawing/2014/main" id="{F66E97F7-0E4D-EFA4-7A1C-C513D981D66E}"/>
              </a:ext>
            </a:extLst>
          </p:cNvPr>
          <p:cNvSpPr>
            <a:spLocks noMove="1" noResize="1"/>
          </p:cNvSpPr>
          <p:nvPr/>
        </p:nvSpPr>
        <p:spPr>
          <a:xfrm>
            <a:off x="11055818" y="5852160"/>
            <a:ext cx="548640" cy="548640"/>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33B589">
              <a:alpha val="40000"/>
            </a:srgbClr>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Georgia Pro"/>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66CB78-26AD-A090-58E4-EFCF47612015}"/>
              </a:ext>
            </a:extLst>
          </p:cNvPr>
          <p:cNvSpPr txBox="1">
            <a:spLocks noGrp="1"/>
          </p:cNvSpPr>
          <p:nvPr>
            <p:ph type="title"/>
          </p:nvPr>
        </p:nvSpPr>
        <p:spPr>
          <a:xfrm>
            <a:off x="520503" y="14063"/>
            <a:ext cx="11338560" cy="562968"/>
          </a:xfrm>
        </p:spPr>
        <p:txBody>
          <a:bodyPr/>
          <a:lstStyle/>
          <a:p>
            <a:pPr lvl="0"/>
            <a:r>
              <a:rPr lang="es-ES" sz="2900">
                <a:solidFill>
                  <a:srgbClr val="000000"/>
                </a:solidFill>
              </a:rPr>
              <a:t>Evolución inflación española y los salarios</a:t>
            </a:r>
          </a:p>
        </p:txBody>
      </p:sp>
      <p:sp>
        <p:nvSpPr>
          <p:cNvPr id="3" name="CuadroTexto 3">
            <a:extLst>
              <a:ext uri="{FF2B5EF4-FFF2-40B4-BE49-F238E27FC236}">
                <a16:creationId xmlns:a16="http://schemas.microsoft.com/office/drawing/2014/main" id="{E7FFFEE8-5051-10C3-C5EF-1F44A158908A}"/>
              </a:ext>
            </a:extLst>
          </p:cNvPr>
          <p:cNvSpPr txBox="1"/>
          <p:nvPr/>
        </p:nvSpPr>
        <p:spPr>
          <a:xfrm>
            <a:off x="365760" y="707800"/>
            <a:ext cx="11493303" cy="2893097"/>
          </a:xfrm>
          <a:prstGeom prst="rect">
            <a:avLst/>
          </a:prstGeom>
          <a:noFill/>
          <a:ln cap="flat">
            <a:noFill/>
          </a:ln>
        </p:spPr>
        <p:txBody>
          <a:bodyPr vert="horz" wrap="square" lIns="91440" tIns="45720" rIns="91440" bIns="45720" anchor="t" anchorCtr="0" compatLnSpc="1">
            <a:spAutoFit/>
          </a:bodyPr>
          <a:lstStyle/>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600" b="0" i="0" u="none" strike="noStrike" kern="1200" cap="none" spc="0" baseline="0">
                <a:solidFill>
                  <a:srgbClr val="000000"/>
                </a:solidFill>
                <a:uFillTx/>
                <a:latin typeface="Century Gothic"/>
              </a:rPr>
              <a:t>El </a:t>
            </a:r>
            <a:r>
              <a:rPr lang="es-ES" sz="2600" b="1" i="0" u="none" strike="noStrike" kern="1200" cap="none" spc="0" baseline="0">
                <a:solidFill>
                  <a:srgbClr val="000000"/>
                </a:solidFill>
                <a:uFillTx/>
                <a:latin typeface="Century Gothic"/>
              </a:rPr>
              <a:t>SMI se ha incrementado un 75% </a:t>
            </a:r>
            <a:r>
              <a:rPr lang="es-ES" sz="2600" b="0" i="0" u="none" strike="noStrike" kern="1200" cap="none" spc="0" baseline="0">
                <a:solidFill>
                  <a:srgbClr val="000000"/>
                </a:solidFill>
                <a:uFillTx/>
                <a:latin typeface="Century Gothic"/>
              </a:rPr>
              <a:t>desde 2007, especialmente durante el gobierno de Pedro Sanchez, mientras que los salarios medios lo han hecho en un 25%, cuatro puntos por debajo del IPC.</a:t>
            </a:r>
          </a:p>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600" b="0" i="0" u="none" strike="noStrike" kern="1200" cap="none" spc="0" baseline="0">
                <a:solidFill>
                  <a:srgbClr val="000000"/>
                </a:solidFill>
                <a:uFillTx/>
                <a:latin typeface="Century Gothic"/>
              </a:rPr>
              <a:t>Esta disparidad hace que se camine hacia una especie de “</a:t>
            </a:r>
            <a:r>
              <a:rPr lang="es-ES" sz="2600" b="1" i="0" u="none" strike="noStrike" kern="1200" cap="none" spc="0" baseline="0">
                <a:solidFill>
                  <a:srgbClr val="000000"/>
                </a:solidFill>
                <a:uFillTx/>
                <a:latin typeface="Century Gothic"/>
              </a:rPr>
              <a:t>neomaoismo</a:t>
            </a:r>
            <a:r>
              <a:rPr lang="es-ES" sz="2600" b="0" i="0" u="none" strike="noStrike" kern="1200" cap="none" spc="0" baseline="0">
                <a:solidFill>
                  <a:srgbClr val="000000"/>
                </a:solidFill>
                <a:uFillTx/>
                <a:latin typeface="Century Gothic"/>
              </a:rPr>
              <a:t>”, sistema en el cual todos los trabajadores cobrarían más o menos lo mismo independientemente de su formación y del tipo de trabajo.</a:t>
            </a:r>
          </a:p>
        </p:txBody>
      </p:sp>
      <p:sp>
        <p:nvSpPr>
          <p:cNvPr id="4" name="CuadroTexto 7">
            <a:extLst>
              <a:ext uri="{FF2B5EF4-FFF2-40B4-BE49-F238E27FC236}">
                <a16:creationId xmlns:a16="http://schemas.microsoft.com/office/drawing/2014/main" id="{6DA2EE28-12F2-084C-C84F-4B88E53F7071}"/>
              </a:ext>
            </a:extLst>
          </p:cNvPr>
          <p:cNvSpPr txBox="1"/>
          <p:nvPr/>
        </p:nvSpPr>
        <p:spPr>
          <a:xfrm>
            <a:off x="365760" y="3600898"/>
            <a:ext cx="11493303" cy="2492992"/>
          </a:xfrm>
          <a:prstGeom prst="rect">
            <a:avLst/>
          </a:prstGeom>
          <a:noFill/>
          <a:ln cap="flat">
            <a:noFill/>
          </a:ln>
        </p:spPr>
        <p:txBody>
          <a:bodyPr vert="horz" wrap="square" lIns="91440" tIns="45720" rIns="91440" bIns="45720" anchor="t" anchorCtr="0" compatLnSpc="1">
            <a:spAutoFit/>
          </a:bodyPr>
          <a:lstStyle/>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600" b="0" i="0" u="none" strike="noStrike" kern="1200" cap="none" spc="0" baseline="0">
                <a:solidFill>
                  <a:srgbClr val="000000"/>
                </a:solidFill>
                <a:uFillTx/>
                <a:latin typeface="Century Gothic"/>
              </a:rPr>
              <a:t>Los </a:t>
            </a:r>
            <a:r>
              <a:rPr lang="es-ES" sz="2600" b="1" i="0" u="none" strike="noStrike" kern="1200" cap="none" spc="0" baseline="0">
                <a:solidFill>
                  <a:srgbClr val="000000"/>
                </a:solidFill>
                <a:uFillTx/>
                <a:latin typeface="Century Gothic"/>
              </a:rPr>
              <a:t>salarios en España están muy por debajo de los europeos</a:t>
            </a:r>
            <a:r>
              <a:rPr lang="es-ES" sz="2600" b="0" i="0" u="none" strike="noStrike" kern="1200" cap="none" spc="0" baseline="0">
                <a:solidFill>
                  <a:srgbClr val="000000"/>
                </a:solidFill>
                <a:uFillTx/>
                <a:latin typeface="Century Gothic"/>
              </a:rPr>
              <a:t>, lo cual lastra el déficit público y las cuentas de la Seguridad Social.</a:t>
            </a:r>
          </a:p>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600" b="0" i="0" u="none" strike="noStrike" kern="0" cap="none" spc="0" baseline="0">
                <a:solidFill>
                  <a:srgbClr val="000000"/>
                </a:solidFill>
                <a:uFillTx/>
                <a:latin typeface="Century Gothic"/>
              </a:rPr>
              <a:t>Los empresarios aducen que es porque hay muy </a:t>
            </a:r>
            <a:r>
              <a:rPr lang="es-ES" sz="2600" b="1" i="0" u="none" strike="noStrike" kern="0" cap="none" spc="0" baseline="0">
                <a:solidFill>
                  <a:srgbClr val="000000"/>
                </a:solidFill>
                <a:uFillTx/>
                <a:latin typeface="Century Gothic"/>
              </a:rPr>
              <a:t>baja productividad</a:t>
            </a:r>
            <a:r>
              <a:rPr lang="es-ES" sz="2600" b="0" i="0" u="none" strike="noStrike" kern="0" cap="none" spc="0" baseline="0">
                <a:solidFill>
                  <a:srgbClr val="000000"/>
                </a:solidFill>
                <a:uFillTx/>
                <a:latin typeface="Century Gothic"/>
              </a:rPr>
              <a:t>, y ello en parte es verdad, pero también es cierto que los empresarios españoles </a:t>
            </a:r>
            <a:r>
              <a:rPr lang="es-ES" sz="2600" b="1" i="0" u="none" strike="noStrike" kern="0" cap="none" spc="0" baseline="0">
                <a:solidFill>
                  <a:srgbClr val="000000"/>
                </a:solidFill>
                <a:uFillTx/>
                <a:latin typeface="Century Gothic"/>
              </a:rPr>
              <a:t>invierten poco en I+D+i </a:t>
            </a:r>
            <a:r>
              <a:rPr lang="es-ES" sz="2600" b="0" i="0" u="none" strike="noStrike" kern="0" cap="none" spc="0" baseline="0">
                <a:solidFill>
                  <a:srgbClr val="000000"/>
                </a:solidFill>
                <a:uFillTx/>
                <a:latin typeface="Century Gothic"/>
              </a:rPr>
              <a:t>y sus empresas están </a:t>
            </a:r>
            <a:r>
              <a:rPr lang="es-ES" sz="2600" b="1" i="0" u="none" strike="noStrike" kern="0" cap="none" spc="0" baseline="0">
                <a:solidFill>
                  <a:srgbClr val="000000"/>
                </a:solidFill>
                <a:uFillTx/>
                <a:latin typeface="Century Gothic"/>
              </a:rPr>
              <a:t>menos robotizadas que las europeas</a:t>
            </a:r>
            <a:r>
              <a:rPr lang="es-ES" sz="2600" b="0" i="0" u="none" strike="noStrike" kern="0" cap="none" spc="0" baseline="0">
                <a:solidFill>
                  <a:srgbClr val="000000"/>
                </a:solidFill>
                <a:uFillTx/>
                <a:latin typeface="Century Gothic"/>
              </a:rPr>
              <a:t>.</a:t>
            </a:r>
            <a:r>
              <a:rPr lang="es-ES" sz="2600" b="0" i="0" u="none" strike="noStrike" kern="1200" cap="none" spc="0" baseline="0">
                <a:solidFill>
                  <a:srgbClr val="000000"/>
                </a:solidFill>
                <a:uFillTx/>
                <a:latin typeface="Century Gothic"/>
              </a:rPr>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15">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77E1A7B-16F7-D7C8-1EAF-D620B291A8AE}"/>
              </a:ext>
            </a:extLst>
          </p:cNvPr>
          <p:cNvSpPr txBox="1">
            <a:spLocks noGrp="1"/>
          </p:cNvSpPr>
          <p:nvPr>
            <p:ph type="title"/>
          </p:nvPr>
        </p:nvSpPr>
        <p:spPr>
          <a:xfrm>
            <a:off x="520503" y="14063"/>
            <a:ext cx="11338560" cy="562968"/>
          </a:xfrm>
        </p:spPr>
        <p:txBody>
          <a:bodyPr anchorCtr="1"/>
          <a:lstStyle/>
          <a:p>
            <a:pPr lvl="0" algn="ctr"/>
            <a:r>
              <a:rPr lang="es-ES" sz="2900">
                <a:solidFill>
                  <a:srgbClr val="000000"/>
                </a:solidFill>
              </a:rPr>
              <a:t>Salarios y productividad</a:t>
            </a:r>
          </a:p>
        </p:txBody>
      </p:sp>
      <p:pic>
        <p:nvPicPr>
          <p:cNvPr id="3" name="Imagen 2">
            <a:extLst>
              <a:ext uri="{FF2B5EF4-FFF2-40B4-BE49-F238E27FC236}">
                <a16:creationId xmlns:a16="http://schemas.microsoft.com/office/drawing/2014/main" id="{B228FEB9-EEF4-E72F-682F-36A49EA5204D}"/>
              </a:ext>
            </a:extLst>
          </p:cNvPr>
          <p:cNvPicPr>
            <a:picLocks noChangeAspect="1"/>
          </p:cNvPicPr>
          <p:nvPr/>
        </p:nvPicPr>
        <p:blipFill>
          <a:blip r:embed="rId2"/>
          <a:stretch>
            <a:fillRect/>
          </a:stretch>
        </p:blipFill>
        <p:spPr>
          <a:xfrm>
            <a:off x="1820863" y="772402"/>
            <a:ext cx="8737832" cy="5740703"/>
          </a:xfrm>
          <a:prstGeom prst="rect">
            <a:avLst/>
          </a:prstGeom>
          <a:noFill/>
          <a:ln cap="flat">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20">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FBE25E-A329-4E0D-2D77-C3C3375BB8D5}"/>
              </a:ext>
            </a:extLst>
          </p:cNvPr>
          <p:cNvSpPr txBox="1">
            <a:spLocks noGrp="1"/>
          </p:cNvSpPr>
          <p:nvPr>
            <p:ph type="title"/>
          </p:nvPr>
        </p:nvSpPr>
        <p:spPr>
          <a:xfrm>
            <a:off x="520503" y="14063"/>
            <a:ext cx="11338560" cy="562968"/>
          </a:xfrm>
        </p:spPr>
        <p:txBody>
          <a:bodyPr anchorCtr="1"/>
          <a:lstStyle/>
          <a:p>
            <a:pPr lvl="0" algn="ctr"/>
            <a:r>
              <a:rPr lang="es-ES" sz="2900">
                <a:solidFill>
                  <a:srgbClr val="000000"/>
                </a:solidFill>
              </a:rPr>
              <a:t>Productividad POR SECTORES</a:t>
            </a:r>
          </a:p>
        </p:txBody>
      </p:sp>
      <p:pic>
        <p:nvPicPr>
          <p:cNvPr id="3" name="Imagen 3">
            <a:extLst>
              <a:ext uri="{FF2B5EF4-FFF2-40B4-BE49-F238E27FC236}">
                <a16:creationId xmlns:a16="http://schemas.microsoft.com/office/drawing/2014/main" id="{DB2F7665-50E7-3A65-8CD9-8E09CCAA33EE}"/>
              </a:ext>
            </a:extLst>
          </p:cNvPr>
          <p:cNvPicPr>
            <a:picLocks noChangeAspect="1"/>
          </p:cNvPicPr>
          <p:nvPr/>
        </p:nvPicPr>
        <p:blipFill>
          <a:blip r:embed="rId2"/>
          <a:srcRect/>
          <a:stretch>
            <a:fillRect/>
          </a:stretch>
        </p:blipFill>
        <p:spPr>
          <a:xfrm>
            <a:off x="520503" y="716681"/>
            <a:ext cx="10671715" cy="5685848"/>
          </a:xfrm>
          <a:prstGeom prst="rect">
            <a:avLst/>
          </a:prstGeom>
          <a:noFill/>
          <a:ln cap="flat">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16">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435453-C2BA-62A1-032C-CC01E7249D9A}"/>
              </a:ext>
            </a:extLst>
          </p:cNvPr>
          <p:cNvSpPr txBox="1">
            <a:spLocks noGrp="1"/>
          </p:cNvSpPr>
          <p:nvPr>
            <p:ph type="title"/>
          </p:nvPr>
        </p:nvSpPr>
        <p:spPr>
          <a:xfrm>
            <a:off x="520503" y="14063"/>
            <a:ext cx="11338560" cy="562968"/>
          </a:xfrm>
        </p:spPr>
        <p:txBody>
          <a:bodyPr anchorCtr="1"/>
          <a:lstStyle/>
          <a:p>
            <a:pPr lvl="0" algn="ctr"/>
            <a:r>
              <a:rPr lang="es-ES" sz="2900">
                <a:solidFill>
                  <a:srgbClr val="000000"/>
                </a:solidFill>
              </a:rPr>
              <a:t>PRODUCTIVIDAD POR SECTORES</a:t>
            </a:r>
          </a:p>
        </p:txBody>
      </p:sp>
      <p:sp>
        <p:nvSpPr>
          <p:cNvPr id="3" name="CuadroTexto 3">
            <a:extLst>
              <a:ext uri="{FF2B5EF4-FFF2-40B4-BE49-F238E27FC236}">
                <a16:creationId xmlns:a16="http://schemas.microsoft.com/office/drawing/2014/main" id="{5AFD7B5B-8CC7-8E8D-6AB3-4E6CC25E109C}"/>
              </a:ext>
            </a:extLst>
          </p:cNvPr>
          <p:cNvSpPr txBox="1"/>
          <p:nvPr/>
        </p:nvSpPr>
        <p:spPr>
          <a:xfrm>
            <a:off x="365760" y="707800"/>
            <a:ext cx="11493303" cy="6093973"/>
          </a:xfrm>
          <a:prstGeom prst="rect">
            <a:avLst/>
          </a:prstGeom>
          <a:noFill/>
          <a:ln cap="flat">
            <a:noFill/>
          </a:ln>
        </p:spPr>
        <p:txBody>
          <a:bodyPr vert="horz" wrap="square" lIns="91440" tIns="45720" rIns="91440" bIns="45720" anchor="t" anchorCtr="0" compatLnSpc="1">
            <a:spAutoFit/>
          </a:bodyPr>
          <a:lstStyle/>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600" b="0" i="0" u="none" strike="noStrike" kern="1200" cap="none" spc="0" baseline="0">
                <a:solidFill>
                  <a:srgbClr val="000000"/>
                </a:solidFill>
                <a:uFillTx/>
                <a:latin typeface="Century Gothic"/>
              </a:rPr>
              <a:t>La productividad medida por el ratio PIB/núm. trabajadores es muy alta en el apartado de “Otras Industrias”, donde se encuentran las </a:t>
            </a:r>
            <a:r>
              <a:rPr lang="es-ES" sz="2600" b="1" i="0" u="none" strike="noStrike" kern="1200" cap="none" spc="0" baseline="0">
                <a:solidFill>
                  <a:srgbClr val="000000"/>
                </a:solidFill>
                <a:uFillTx/>
                <a:latin typeface="Century Gothic"/>
              </a:rPr>
              <a:t>compañías energéticas </a:t>
            </a:r>
            <a:r>
              <a:rPr lang="es-ES" sz="2600" b="0" i="0" u="none" strike="noStrike" kern="1200" cap="none" spc="0" baseline="0">
                <a:solidFill>
                  <a:srgbClr val="000000"/>
                </a:solidFill>
                <a:uFillTx/>
                <a:latin typeface="Century Gothic"/>
              </a:rPr>
              <a:t>y de suministros en general, debido a que tienen muy poco personal con relación a lo que facturan. </a:t>
            </a:r>
          </a:p>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600" b="0" i="0" u="none" strike="noStrike" kern="1200" cap="none" spc="0" baseline="0">
                <a:solidFill>
                  <a:srgbClr val="000000"/>
                </a:solidFill>
                <a:uFillTx/>
                <a:latin typeface="Century Gothic"/>
              </a:rPr>
              <a:t>De hecho, de los 273,4 miles de trabajadores que desarrollan su actividad en este sector, las compañías citadas sólo tienen 102,3 miles, por lo que, si pudiéramos segmentar la contabilidad nacional específicamente para dichas compañías, esa ratio sería todavía mayor. </a:t>
            </a:r>
          </a:p>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600" b="0" i="0" u="none" strike="noStrike" kern="1200" cap="none" spc="0" baseline="0">
                <a:solidFill>
                  <a:srgbClr val="000000"/>
                </a:solidFill>
                <a:uFillTx/>
                <a:latin typeface="Century Gothic"/>
              </a:rPr>
              <a:t>A </a:t>
            </a:r>
            <a:r>
              <a:rPr lang="es-ES" sz="2600" b="1" i="0" u="none" strike="noStrike" kern="1200" cap="none" spc="0" baseline="0">
                <a:solidFill>
                  <a:srgbClr val="000000"/>
                </a:solidFill>
                <a:uFillTx/>
                <a:latin typeface="Century Gothic"/>
              </a:rPr>
              <a:t>nivel anual </a:t>
            </a:r>
            <a:r>
              <a:rPr lang="es-ES" sz="2600" b="0" i="0" u="none" strike="noStrike" kern="1200" cap="none" spc="0" baseline="0">
                <a:solidFill>
                  <a:srgbClr val="000000"/>
                </a:solidFill>
                <a:uFillTx/>
                <a:latin typeface="Century Gothic"/>
              </a:rPr>
              <a:t>estaríamos hablando de que cada trabajador produce para estas compañías la respetable cifra de 776.388€. Evidentemente, la mayor parte no la producen los trabajadores, sino la tremenda estructura tecnológica que se ha desarrollado en estas empresas (refinerías, centrales nucleares, centrales de ciclo combinado, molinillos de viento, etc.).</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name="Slide22">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69ACEF-4752-076F-A4DC-22646284761A}"/>
              </a:ext>
            </a:extLst>
          </p:cNvPr>
          <p:cNvSpPr txBox="1">
            <a:spLocks noGrp="1"/>
          </p:cNvSpPr>
          <p:nvPr>
            <p:ph type="title"/>
          </p:nvPr>
        </p:nvSpPr>
        <p:spPr>
          <a:xfrm>
            <a:off x="520503" y="14063"/>
            <a:ext cx="11338560" cy="562968"/>
          </a:xfrm>
        </p:spPr>
        <p:txBody>
          <a:bodyPr anchorCtr="1"/>
          <a:lstStyle/>
          <a:p>
            <a:pPr lvl="0" algn="ctr"/>
            <a:r>
              <a:rPr lang="es-ES" sz="2900">
                <a:solidFill>
                  <a:srgbClr val="000000"/>
                </a:solidFill>
              </a:rPr>
              <a:t>PRODUCTIVIDAD POR SECTORES</a:t>
            </a:r>
          </a:p>
        </p:txBody>
      </p:sp>
      <p:sp>
        <p:nvSpPr>
          <p:cNvPr id="3" name="CuadroTexto 3">
            <a:extLst>
              <a:ext uri="{FF2B5EF4-FFF2-40B4-BE49-F238E27FC236}">
                <a16:creationId xmlns:a16="http://schemas.microsoft.com/office/drawing/2014/main" id="{FF2C9805-D8C5-9DBB-12B8-A50E75F647DF}"/>
              </a:ext>
            </a:extLst>
          </p:cNvPr>
          <p:cNvSpPr txBox="1"/>
          <p:nvPr/>
        </p:nvSpPr>
        <p:spPr>
          <a:xfrm>
            <a:off x="365760" y="707800"/>
            <a:ext cx="11493303" cy="6093973"/>
          </a:xfrm>
          <a:prstGeom prst="rect">
            <a:avLst/>
          </a:prstGeom>
          <a:noFill/>
          <a:ln cap="flat">
            <a:noFill/>
          </a:ln>
        </p:spPr>
        <p:txBody>
          <a:bodyPr vert="horz" wrap="square" lIns="91440" tIns="45720" rIns="91440" bIns="45720" anchor="t" anchorCtr="0" compatLnSpc="1">
            <a:spAutoFit/>
          </a:bodyPr>
          <a:lstStyle/>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600" b="0" i="0" u="none" strike="noStrike" kern="1200" cap="none" spc="0" baseline="0">
                <a:solidFill>
                  <a:srgbClr val="000000"/>
                </a:solidFill>
                <a:uFillTx/>
                <a:latin typeface="Century Gothic"/>
              </a:rPr>
              <a:t>Sin embargo, la </a:t>
            </a:r>
            <a:r>
              <a:rPr lang="es-ES" sz="2600" b="1" i="0" u="none" strike="noStrike" kern="1200" cap="none" spc="0" baseline="0">
                <a:solidFill>
                  <a:srgbClr val="000000"/>
                </a:solidFill>
                <a:uFillTx/>
                <a:latin typeface="Century Gothic"/>
              </a:rPr>
              <a:t>productividad del campo, de la pesca, del turismo, del sector público, e incluso de la banca, es muy baja</a:t>
            </a:r>
            <a:r>
              <a:rPr lang="es-ES" sz="2600" b="0" i="0" u="none" strike="noStrike" kern="1200" cap="none" spc="0" baseline="0">
                <a:solidFill>
                  <a:srgbClr val="000000"/>
                </a:solidFill>
                <a:uFillTx/>
                <a:latin typeface="Century Gothic"/>
              </a:rPr>
              <a:t>, siendo difícil que un trabajador produzca al año más 40.000€ “brutos”, lo cual a nivel de resultados finales demuestra las debilidades del modelo productivo español.</a:t>
            </a:r>
          </a:p>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600" b="1" i="0" u="none" strike="noStrike" kern="1200" cap="none" spc="0" baseline="0">
                <a:solidFill>
                  <a:srgbClr val="000000"/>
                </a:solidFill>
                <a:uFillTx/>
                <a:latin typeface="Century Gothic"/>
              </a:rPr>
              <a:t>Cada tipo de trabajo y cada sector tiene unas características diferentes y una medida de productividad que también debería ser diferente</a:t>
            </a:r>
            <a:r>
              <a:rPr lang="es-ES" sz="2600" b="0" i="0" u="none" strike="noStrike" kern="1200" cap="none" spc="0" baseline="0">
                <a:solidFill>
                  <a:srgbClr val="000000"/>
                </a:solidFill>
                <a:uFillTx/>
                <a:latin typeface="Century Gothic"/>
              </a:rPr>
              <a:t>.</a:t>
            </a:r>
          </a:p>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600" b="0" i="0" u="none" strike="noStrike" kern="1200" cap="none" spc="0" baseline="0">
                <a:solidFill>
                  <a:srgbClr val="000000"/>
                </a:solidFill>
                <a:uFillTx/>
                <a:latin typeface="Century Gothic"/>
              </a:rPr>
              <a:t>No podemos comparar una pléyade de </a:t>
            </a:r>
            <a:r>
              <a:rPr lang="es-ES" sz="2600" b="1" i="0" u="none" strike="noStrike" kern="1200" cap="none" spc="0" baseline="0">
                <a:solidFill>
                  <a:srgbClr val="000000"/>
                </a:solidFill>
                <a:uFillTx/>
                <a:latin typeface="Century Gothic"/>
              </a:rPr>
              <a:t>bares y chiringuitos playeros</a:t>
            </a:r>
            <a:r>
              <a:rPr lang="es-ES" sz="2600" b="0" i="0" u="none" strike="noStrike" kern="1200" cap="none" spc="0" baseline="0">
                <a:solidFill>
                  <a:srgbClr val="000000"/>
                </a:solidFill>
                <a:uFillTx/>
                <a:latin typeface="Century Gothic"/>
              </a:rPr>
              <a:t> cuya productividad depende de si va o no va la gente, con un montón de grandes empresas con sus cadenas de producción y sus sistemas perfectamente organizados.</a:t>
            </a:r>
          </a:p>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600" b="0" i="0" u="none" strike="noStrike" kern="1200" cap="none" spc="0" baseline="0">
                <a:solidFill>
                  <a:srgbClr val="000000"/>
                </a:solidFill>
                <a:uFillTx/>
                <a:latin typeface="Century Gothic"/>
              </a:rPr>
              <a:t>El caso extremo serían las </a:t>
            </a:r>
            <a:r>
              <a:rPr lang="es-ES" sz="2600" b="1" i="0" u="none" strike="noStrike" kern="1200" cap="none" spc="0" baseline="0">
                <a:solidFill>
                  <a:srgbClr val="000000"/>
                </a:solidFill>
                <a:uFillTx/>
                <a:latin typeface="Century Gothic"/>
              </a:rPr>
              <a:t>gasolineras sin personal</a:t>
            </a:r>
            <a:r>
              <a:rPr lang="es-ES" sz="2600" b="0" i="0" u="none" strike="noStrike" kern="1200" cap="none" spc="0" baseline="0">
                <a:solidFill>
                  <a:srgbClr val="000000"/>
                </a:solidFill>
                <a:uFillTx/>
                <a:latin typeface="Century Gothic"/>
              </a:rPr>
              <a:t>, en las que el conductor se sirve solo. En ese caso, la productividad sería infinita, ya que el número de empleados es cero.</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name="Slide23">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CDD4DE-5B4B-94FB-9AE9-B5BA18F162F4}"/>
              </a:ext>
            </a:extLst>
          </p:cNvPr>
          <p:cNvSpPr txBox="1">
            <a:spLocks noGrp="1"/>
          </p:cNvSpPr>
          <p:nvPr>
            <p:ph type="title"/>
          </p:nvPr>
        </p:nvSpPr>
        <p:spPr>
          <a:xfrm>
            <a:off x="520503" y="14063"/>
            <a:ext cx="11338560" cy="562968"/>
          </a:xfrm>
        </p:spPr>
        <p:txBody>
          <a:bodyPr anchorCtr="1"/>
          <a:lstStyle/>
          <a:p>
            <a:pPr lvl="0" algn="ctr"/>
            <a:r>
              <a:rPr lang="es-ES" sz="2900">
                <a:solidFill>
                  <a:srgbClr val="000000"/>
                </a:solidFill>
              </a:rPr>
              <a:t>Estructura laboral empresas españolas</a:t>
            </a:r>
          </a:p>
        </p:txBody>
      </p:sp>
      <p:pic>
        <p:nvPicPr>
          <p:cNvPr id="3" name="Imagen 3">
            <a:extLst>
              <a:ext uri="{FF2B5EF4-FFF2-40B4-BE49-F238E27FC236}">
                <a16:creationId xmlns:a16="http://schemas.microsoft.com/office/drawing/2014/main" id="{97B32265-F219-4202-E5AB-D82F1383AC30}"/>
              </a:ext>
            </a:extLst>
          </p:cNvPr>
          <p:cNvPicPr>
            <a:picLocks noChangeAspect="1"/>
          </p:cNvPicPr>
          <p:nvPr/>
        </p:nvPicPr>
        <p:blipFill>
          <a:blip r:embed="rId2"/>
          <a:srcRect/>
          <a:stretch>
            <a:fillRect/>
          </a:stretch>
        </p:blipFill>
        <p:spPr>
          <a:xfrm>
            <a:off x="1281211" y="803400"/>
            <a:ext cx="6582628" cy="5667743"/>
          </a:xfrm>
          <a:prstGeom prst="rect">
            <a:avLst/>
          </a:prstGeom>
          <a:noFill/>
          <a:ln cap="flat">
            <a:noFill/>
          </a:ln>
        </p:spPr>
      </p:pic>
      <p:sp>
        <p:nvSpPr>
          <p:cNvPr id="4" name="CuadroTexto 7">
            <a:extLst>
              <a:ext uri="{FF2B5EF4-FFF2-40B4-BE49-F238E27FC236}">
                <a16:creationId xmlns:a16="http://schemas.microsoft.com/office/drawing/2014/main" id="{9DF0F324-5D6C-70DB-9FFC-D57BB6FA62E8}"/>
              </a:ext>
            </a:extLst>
          </p:cNvPr>
          <p:cNvSpPr txBox="1"/>
          <p:nvPr/>
        </p:nvSpPr>
        <p:spPr>
          <a:xfrm>
            <a:off x="8243663" y="1506784"/>
            <a:ext cx="3319976" cy="3539432"/>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ES" sz="2800" b="0" i="0" u="none" strike="noStrike" kern="1200" cap="none" spc="0" baseline="0">
                <a:solidFill>
                  <a:srgbClr val="000000"/>
                </a:solidFill>
                <a:uFillTx/>
                <a:latin typeface="Calibri"/>
              </a:rPr>
              <a:t>El 82,81% de las empresas españolas tienen dos o menos empleados.</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ES" sz="2800" b="0" i="0" u="none" strike="noStrike" kern="1200" cap="none" spc="0" baseline="0">
                <a:solidFill>
                  <a:srgbClr val="000000"/>
                </a:solidFill>
                <a:uFillTx/>
                <a:latin typeface="Calibri"/>
              </a:rPr>
              <a:t>Sólo hay 2.212 empresas españolas que tengan más de 500 empleados.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name="Slide21">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46C11E-C530-288A-D558-D8FB214C9A4D}"/>
              </a:ext>
            </a:extLst>
          </p:cNvPr>
          <p:cNvSpPr txBox="1">
            <a:spLocks noGrp="1"/>
          </p:cNvSpPr>
          <p:nvPr>
            <p:ph type="title"/>
          </p:nvPr>
        </p:nvSpPr>
        <p:spPr>
          <a:xfrm>
            <a:off x="520503" y="14063"/>
            <a:ext cx="11338560" cy="562968"/>
          </a:xfrm>
        </p:spPr>
        <p:txBody>
          <a:bodyPr anchorCtr="1"/>
          <a:lstStyle/>
          <a:p>
            <a:pPr lvl="0" algn="ctr"/>
            <a:r>
              <a:rPr lang="es-ES" sz="2900">
                <a:solidFill>
                  <a:srgbClr val="000000"/>
                </a:solidFill>
              </a:rPr>
              <a:t>Expectativas para el nuevo curso económico</a:t>
            </a:r>
          </a:p>
        </p:txBody>
      </p:sp>
      <p:sp>
        <p:nvSpPr>
          <p:cNvPr id="3" name="CuadroTexto 3">
            <a:extLst>
              <a:ext uri="{FF2B5EF4-FFF2-40B4-BE49-F238E27FC236}">
                <a16:creationId xmlns:a16="http://schemas.microsoft.com/office/drawing/2014/main" id="{2ABE6CB3-E539-D451-B203-8273DCE50385}"/>
              </a:ext>
            </a:extLst>
          </p:cNvPr>
          <p:cNvSpPr txBox="1"/>
          <p:nvPr/>
        </p:nvSpPr>
        <p:spPr>
          <a:xfrm>
            <a:off x="365760" y="707800"/>
            <a:ext cx="11493303" cy="5693868"/>
          </a:xfrm>
          <a:prstGeom prst="rect">
            <a:avLst/>
          </a:prstGeom>
          <a:noFill/>
          <a:ln cap="flat">
            <a:noFill/>
          </a:ln>
        </p:spPr>
        <p:txBody>
          <a:bodyPr vert="horz" wrap="square" lIns="91440" tIns="45720" rIns="91440" bIns="45720" anchor="t" anchorCtr="0" compatLnSpc="1">
            <a:spAutoFit/>
          </a:bodyPr>
          <a:lstStyle/>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600" b="0" i="0" u="none" strike="noStrike" kern="1200" cap="none" spc="0" baseline="0">
                <a:solidFill>
                  <a:srgbClr val="000000"/>
                </a:solidFill>
                <a:uFillTx/>
                <a:latin typeface="Century Gothic"/>
              </a:rPr>
              <a:t>Los fuertes </a:t>
            </a:r>
            <a:r>
              <a:rPr lang="es-ES" sz="2600" b="1" i="0" u="none" strike="noStrike" kern="1200" cap="none" spc="0" baseline="0">
                <a:solidFill>
                  <a:srgbClr val="000000"/>
                </a:solidFill>
                <a:uFillTx/>
                <a:latin typeface="Century Gothic"/>
              </a:rPr>
              <a:t>incrementos de precios de materias primas </a:t>
            </a:r>
            <a:r>
              <a:rPr lang="es-ES" sz="2600" b="0" i="0" u="none" strike="noStrike" kern="1200" cap="none" spc="0" baseline="0">
                <a:solidFill>
                  <a:srgbClr val="000000"/>
                </a:solidFill>
                <a:uFillTx/>
                <a:latin typeface="Century Gothic"/>
              </a:rPr>
              <a:t>comenzaron en julio de 2021, por lo que hasta este verano ha habido fuertes incrementos interanuales.</a:t>
            </a:r>
          </a:p>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600" b="0" i="0" u="none" strike="noStrike" kern="0" cap="none" spc="0" baseline="0">
                <a:solidFill>
                  <a:srgbClr val="000000"/>
                </a:solidFill>
                <a:uFillTx/>
                <a:latin typeface="Century Gothic"/>
              </a:rPr>
              <a:t>Los incrementos de ahora en adelante serán inferiores, hasta estabilizarse la inflación entre un 3% y un 5% en el primer semestre de 2023.</a:t>
            </a:r>
          </a:p>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600" b="0" i="0" u="none" strike="noStrike" kern="0" cap="none" spc="0" baseline="0">
                <a:solidFill>
                  <a:srgbClr val="000000"/>
                </a:solidFill>
                <a:uFillTx/>
                <a:latin typeface="Century Gothic"/>
              </a:rPr>
              <a:t>Los incrementos de precios de segunda ronda están llegando a supermercados, productos no perecederos, etc., por lo que la </a:t>
            </a:r>
            <a:r>
              <a:rPr lang="es-ES" sz="2600" b="1" i="0" u="none" strike="noStrike" kern="0" cap="none" spc="0" baseline="0">
                <a:solidFill>
                  <a:srgbClr val="000000"/>
                </a:solidFill>
                <a:uFillTx/>
                <a:latin typeface="Century Gothic"/>
              </a:rPr>
              <a:t>inflación subyacente </a:t>
            </a:r>
            <a:r>
              <a:rPr lang="es-ES" sz="2600" b="0" i="0" u="none" strike="noStrike" kern="0" cap="none" spc="0" baseline="0">
                <a:solidFill>
                  <a:srgbClr val="000000"/>
                </a:solidFill>
                <a:uFillTx/>
                <a:latin typeface="Century Gothic"/>
              </a:rPr>
              <a:t>seguirá subiendo, aunque no al ritmo anterior.</a:t>
            </a:r>
          </a:p>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600" b="0" i="0" u="none" strike="noStrike" kern="1200" cap="none" spc="0" baseline="0">
                <a:solidFill>
                  <a:srgbClr val="000000"/>
                </a:solidFill>
                <a:uFillTx/>
                <a:latin typeface="Century Gothic"/>
              </a:rPr>
              <a:t>Al final, en un período de 18 meses, los precios se habrán encarecido en un 15% y el aumento habrá llegado para quedarse, disminuyendo la capacidad adquisitiva de los ciudadanos.</a:t>
            </a:r>
          </a:p>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600" b="0" i="0" u="none" strike="noStrike" kern="0" cap="none" spc="0" baseline="0">
                <a:solidFill>
                  <a:srgbClr val="000000"/>
                </a:solidFill>
                <a:uFillTx/>
                <a:latin typeface="Century Gothic"/>
              </a:rPr>
              <a:t>La </a:t>
            </a:r>
            <a:r>
              <a:rPr lang="es-ES" sz="2600" b="1" i="0" u="none" strike="noStrike" kern="0" cap="none" spc="0" baseline="0">
                <a:solidFill>
                  <a:srgbClr val="000000"/>
                </a:solidFill>
                <a:uFillTx/>
                <a:latin typeface="Century Gothic"/>
              </a:rPr>
              <a:t>guerra de Ucrania </a:t>
            </a:r>
            <a:r>
              <a:rPr lang="es-ES" sz="2600" b="0" i="0" u="none" strike="noStrike" kern="0" cap="none" spc="0" baseline="0">
                <a:solidFill>
                  <a:srgbClr val="000000"/>
                </a:solidFill>
                <a:uFillTx/>
                <a:latin typeface="Century Gothic"/>
              </a:rPr>
              <a:t>seguirá condicionando el </a:t>
            </a:r>
            <a:r>
              <a:rPr lang="es-ES" sz="2600" b="1" i="0" u="none" strike="noStrike" kern="0" cap="none" spc="0" baseline="0">
                <a:solidFill>
                  <a:srgbClr val="000000"/>
                </a:solidFill>
                <a:uFillTx/>
                <a:latin typeface="Century Gothic"/>
              </a:rPr>
              <a:t>precio del gas </a:t>
            </a:r>
            <a:r>
              <a:rPr lang="es-ES" sz="2600" b="0" i="0" u="none" strike="noStrike" kern="0" cap="none" spc="0" baseline="0">
                <a:solidFill>
                  <a:srgbClr val="000000"/>
                </a:solidFill>
                <a:uFillTx/>
                <a:latin typeface="Century Gothic"/>
              </a:rPr>
              <a:t>y la actitud de Rusia será importante en los próximos meses.</a:t>
            </a:r>
            <a:endParaRPr lang="es-ES" sz="2600" b="0" i="0" u="none" strike="noStrike" kern="1200" cap="none" spc="0" baseline="0">
              <a:solidFill>
                <a:srgbClr val="000000"/>
              </a:solidFill>
              <a:uFillTx/>
              <a:latin typeface="Century Gothic"/>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name="Slide17">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0D36F1-A480-4D7D-7034-9595B4FDF85C}"/>
              </a:ext>
            </a:extLst>
          </p:cNvPr>
          <p:cNvSpPr txBox="1">
            <a:spLocks noGrp="1"/>
          </p:cNvSpPr>
          <p:nvPr>
            <p:ph type="title"/>
          </p:nvPr>
        </p:nvSpPr>
        <p:spPr>
          <a:xfrm>
            <a:off x="520503" y="14063"/>
            <a:ext cx="11338560" cy="562968"/>
          </a:xfrm>
        </p:spPr>
        <p:txBody>
          <a:bodyPr anchorCtr="1"/>
          <a:lstStyle/>
          <a:p>
            <a:pPr lvl="0" algn="ctr"/>
            <a:r>
              <a:rPr lang="es-ES" sz="2900">
                <a:solidFill>
                  <a:srgbClr val="000000"/>
                </a:solidFill>
              </a:rPr>
              <a:t>Expectativas para el nuevo curso económico</a:t>
            </a:r>
          </a:p>
        </p:txBody>
      </p:sp>
      <p:sp>
        <p:nvSpPr>
          <p:cNvPr id="3" name="CuadroTexto 3">
            <a:extLst>
              <a:ext uri="{FF2B5EF4-FFF2-40B4-BE49-F238E27FC236}">
                <a16:creationId xmlns:a16="http://schemas.microsoft.com/office/drawing/2014/main" id="{5EAFFBF2-1BBF-AD5F-E406-CF40B3D200AD}"/>
              </a:ext>
            </a:extLst>
          </p:cNvPr>
          <p:cNvSpPr txBox="1"/>
          <p:nvPr/>
        </p:nvSpPr>
        <p:spPr>
          <a:xfrm>
            <a:off x="365760" y="707800"/>
            <a:ext cx="11493303" cy="5693868"/>
          </a:xfrm>
          <a:prstGeom prst="rect">
            <a:avLst/>
          </a:prstGeom>
          <a:noFill/>
          <a:ln cap="flat">
            <a:noFill/>
          </a:ln>
        </p:spPr>
        <p:txBody>
          <a:bodyPr vert="horz" wrap="square" lIns="91440" tIns="45720" rIns="91440" bIns="45720" anchor="t" anchorCtr="0" compatLnSpc="1">
            <a:spAutoFit/>
          </a:bodyPr>
          <a:lstStyle/>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600" b="0" i="0" u="none" strike="noStrike" kern="0" cap="none" spc="0" baseline="0">
                <a:solidFill>
                  <a:srgbClr val="000000"/>
                </a:solidFill>
                <a:uFillTx/>
                <a:latin typeface="Century Gothic"/>
              </a:rPr>
              <a:t>El </a:t>
            </a:r>
            <a:r>
              <a:rPr lang="es-ES" sz="2600" b="1" i="0" u="none" strike="noStrike" kern="0" cap="none" spc="0" baseline="0">
                <a:solidFill>
                  <a:srgbClr val="000000"/>
                </a:solidFill>
                <a:uFillTx/>
                <a:latin typeface="Century Gothic"/>
              </a:rPr>
              <a:t>PIB nominal </a:t>
            </a:r>
            <a:r>
              <a:rPr lang="es-ES" sz="2600" b="0" i="0" u="none" strike="noStrike" kern="0" cap="none" spc="0" baseline="0">
                <a:solidFill>
                  <a:srgbClr val="000000"/>
                </a:solidFill>
                <a:uFillTx/>
                <a:latin typeface="Century Gothic"/>
              </a:rPr>
              <a:t>necesariamente tendrá que subir por el aumento del precio de los productos. Sin embargo, el </a:t>
            </a:r>
            <a:r>
              <a:rPr lang="es-ES" sz="2600" b="1" i="0" u="none" strike="noStrike" kern="0" cap="none" spc="0" baseline="0">
                <a:solidFill>
                  <a:srgbClr val="000000"/>
                </a:solidFill>
                <a:uFillTx/>
                <a:latin typeface="Century Gothic"/>
              </a:rPr>
              <a:t>PIB en términos reales </a:t>
            </a:r>
            <a:r>
              <a:rPr lang="es-ES" sz="2600" b="0" i="0" u="none" strike="noStrike" kern="0" cap="none" spc="0" baseline="0">
                <a:solidFill>
                  <a:srgbClr val="000000"/>
                </a:solidFill>
                <a:uFillTx/>
                <a:latin typeface="Century Gothic"/>
              </a:rPr>
              <a:t>no va a subir; de hecho, parece que está disminuyendo, y se corroborará cuando se publique el deflactor del PIB</a:t>
            </a:r>
          </a:p>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600" b="0" i="0" u="none" strike="noStrike" kern="0" cap="none" spc="0" baseline="0">
                <a:solidFill>
                  <a:srgbClr val="000000"/>
                </a:solidFill>
                <a:uFillTx/>
                <a:latin typeface="Century Gothic"/>
              </a:rPr>
              <a:t>Probablemente, el PIB nominal este año estará en un 4% y el </a:t>
            </a:r>
            <a:r>
              <a:rPr lang="es-ES" sz="2600" b="1" i="0" u="none" strike="noStrike" kern="0" cap="none" spc="0" baseline="0">
                <a:solidFill>
                  <a:srgbClr val="000000"/>
                </a:solidFill>
                <a:uFillTx/>
                <a:latin typeface="Century Gothic"/>
              </a:rPr>
              <a:t>deflactor del PIB </a:t>
            </a:r>
            <a:r>
              <a:rPr lang="es-ES" sz="2600" b="0" i="0" u="none" strike="noStrike" kern="0" cap="none" spc="0" baseline="0">
                <a:solidFill>
                  <a:srgbClr val="000000"/>
                </a:solidFill>
                <a:uFillTx/>
                <a:latin typeface="Century Gothic"/>
              </a:rPr>
              <a:t>en un 6%, por lo que la producción de bienes y servicios realmente habrá disminuido en dos puntos.</a:t>
            </a:r>
          </a:p>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600" b="0" i="0" u="none" strike="noStrike" kern="1200" cap="none" spc="0" baseline="0">
                <a:solidFill>
                  <a:srgbClr val="000000"/>
                </a:solidFill>
                <a:uFillTx/>
                <a:latin typeface="Century Gothic"/>
              </a:rPr>
              <a:t>El aumento nominal del PIB junto con la previsible disminución del empleo provocará un </a:t>
            </a:r>
            <a:r>
              <a:rPr lang="es-ES" sz="2600" b="1" i="0" u="none" strike="noStrike" kern="1200" cap="none" spc="0" baseline="0">
                <a:solidFill>
                  <a:srgbClr val="000000"/>
                </a:solidFill>
                <a:uFillTx/>
                <a:latin typeface="Century Gothic"/>
              </a:rPr>
              <a:t>aumento nominal de la productividad</a:t>
            </a:r>
            <a:r>
              <a:rPr lang="es-ES" sz="2600" b="0" i="0" u="none" strike="noStrike" kern="0" cap="none" spc="0" baseline="0">
                <a:solidFill>
                  <a:srgbClr val="000000"/>
                </a:solidFill>
                <a:uFillTx/>
                <a:latin typeface="Century Gothic"/>
              </a:rPr>
              <a:t>, aunque ello no supondrá que realmente se produzca un aumento del valor añadido de los trabajadores a la gestión de las empresas.</a:t>
            </a:r>
          </a:p>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600" b="0" i="0" u="none" strike="noStrike" kern="1200" cap="none" spc="0" baseline="0">
                <a:solidFill>
                  <a:srgbClr val="000000"/>
                </a:solidFill>
                <a:uFillTx/>
                <a:latin typeface="Century Gothic"/>
              </a:rPr>
              <a:t>El </a:t>
            </a:r>
            <a:r>
              <a:rPr lang="es-ES" sz="2600" b="1" i="0" u="none" strike="noStrike" kern="1200" cap="none" spc="0" baseline="0">
                <a:solidFill>
                  <a:srgbClr val="000000"/>
                </a:solidFill>
                <a:uFillTx/>
                <a:latin typeface="Century Gothic"/>
              </a:rPr>
              <a:t>incremento de los tipos de interés </a:t>
            </a:r>
            <a:r>
              <a:rPr lang="es-ES" sz="2600" b="0" i="0" u="none" strike="noStrike" kern="1200" cap="none" spc="0" baseline="0">
                <a:solidFill>
                  <a:srgbClr val="000000"/>
                </a:solidFill>
                <a:uFillTx/>
                <a:latin typeface="Century Gothic"/>
              </a:rPr>
              <a:t>supondrá un aumento significativo del servicio de la deuda pública, que incidirá en el déficit público.</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FF8AF1-2855-60D9-50C5-C8949BD2D78C}"/>
              </a:ext>
            </a:extLst>
          </p:cNvPr>
          <p:cNvSpPr txBox="1">
            <a:spLocks noGrp="1"/>
          </p:cNvSpPr>
          <p:nvPr>
            <p:ph type="title"/>
          </p:nvPr>
        </p:nvSpPr>
        <p:spPr>
          <a:xfrm>
            <a:off x="884499" y="225353"/>
            <a:ext cx="10364449" cy="813605"/>
          </a:xfrm>
        </p:spPr>
        <p:txBody>
          <a:bodyPr anchorCtr="1"/>
          <a:lstStyle/>
          <a:p>
            <a:pPr lvl="0" algn="ctr"/>
            <a:r>
              <a:rPr lang="es-ES" sz="4300">
                <a:solidFill>
                  <a:srgbClr val="000000"/>
                </a:solidFill>
              </a:rPr>
              <a:t>Los restos del naufragio</a:t>
            </a:r>
          </a:p>
        </p:txBody>
      </p:sp>
      <p:sp>
        <p:nvSpPr>
          <p:cNvPr id="3" name="Marcador de contenido 2">
            <a:extLst>
              <a:ext uri="{FF2B5EF4-FFF2-40B4-BE49-F238E27FC236}">
                <a16:creationId xmlns:a16="http://schemas.microsoft.com/office/drawing/2014/main" id="{0C7FA9A7-966B-B206-F7C1-51B8117412E7}"/>
              </a:ext>
            </a:extLst>
          </p:cNvPr>
          <p:cNvSpPr txBox="1">
            <a:spLocks noGrp="1"/>
          </p:cNvSpPr>
          <p:nvPr>
            <p:ph idx="1"/>
          </p:nvPr>
        </p:nvSpPr>
        <p:spPr>
          <a:xfrm>
            <a:off x="670876" y="1294223"/>
            <a:ext cx="10791684" cy="5099270"/>
          </a:xfrm>
        </p:spPr>
        <p:txBody>
          <a:bodyPr/>
          <a:lstStyle/>
          <a:p>
            <a:pPr lvl="0">
              <a:lnSpc>
                <a:spcPct val="80000"/>
              </a:lnSpc>
              <a:spcBef>
                <a:spcPts val="600"/>
              </a:spcBef>
            </a:pPr>
            <a:r>
              <a:rPr lang="es-ES" sz="2600" b="1"/>
              <a:t>Deuda pública</a:t>
            </a:r>
            <a:r>
              <a:rPr lang="es-ES" sz="2600"/>
              <a:t>: 1,467 billones de euros (117% del PIB) y </a:t>
            </a:r>
          </a:p>
          <a:p>
            <a:pPr marL="0" lvl="0" indent="0">
              <a:lnSpc>
                <a:spcPct val="80000"/>
              </a:lnSpc>
              <a:spcBef>
                <a:spcPts val="600"/>
              </a:spcBef>
              <a:buNone/>
            </a:pPr>
            <a:r>
              <a:rPr lang="es-ES" sz="2600"/>
              <a:t>                               creciendo.</a:t>
            </a:r>
          </a:p>
          <a:p>
            <a:pPr lvl="0">
              <a:lnSpc>
                <a:spcPct val="80000"/>
              </a:lnSpc>
              <a:spcBef>
                <a:spcPts val="600"/>
              </a:spcBef>
            </a:pPr>
            <a:r>
              <a:rPr lang="es-ES" sz="2600" b="1"/>
              <a:t>Déficit público</a:t>
            </a:r>
            <a:r>
              <a:rPr lang="es-ES" sz="2600"/>
              <a:t>: 115.000 m. (2020), 82.819 m. (2021),</a:t>
            </a:r>
          </a:p>
          <a:p>
            <a:pPr marL="0" lvl="0" indent="0">
              <a:lnSpc>
                <a:spcPct val="80000"/>
              </a:lnSpc>
              <a:spcBef>
                <a:spcPts val="600"/>
              </a:spcBef>
              <a:buNone/>
            </a:pPr>
            <a:r>
              <a:rPr lang="es-ES" sz="2600"/>
              <a:t>                              previsión 2022: 70.000 m.</a:t>
            </a:r>
          </a:p>
          <a:p>
            <a:pPr lvl="0">
              <a:lnSpc>
                <a:spcPct val="80000"/>
              </a:lnSpc>
              <a:spcBef>
                <a:spcPts val="600"/>
              </a:spcBef>
            </a:pPr>
            <a:r>
              <a:rPr lang="es-ES" sz="2600" b="1"/>
              <a:t>Desempleo</a:t>
            </a:r>
            <a:r>
              <a:rPr lang="es-ES" sz="2600"/>
              <a:t>: 12,6% estructural (2,924 millones).</a:t>
            </a:r>
          </a:p>
          <a:p>
            <a:pPr marL="0" lvl="0" indent="0">
              <a:lnSpc>
                <a:spcPct val="80000"/>
              </a:lnSpc>
              <a:spcBef>
                <a:spcPts val="600"/>
              </a:spcBef>
              <a:buNone/>
            </a:pPr>
            <a:r>
              <a:rPr lang="es-ES" sz="2600"/>
              <a:t>                         26,9% menores de 25 años (197.486).</a:t>
            </a:r>
          </a:p>
          <a:p>
            <a:pPr lvl="0">
              <a:lnSpc>
                <a:spcPct val="80000"/>
              </a:lnSpc>
              <a:spcBef>
                <a:spcPts val="600"/>
              </a:spcBef>
            </a:pPr>
            <a:r>
              <a:rPr lang="es-ES" sz="2600" b="1"/>
              <a:t>Pensiones</a:t>
            </a:r>
            <a:r>
              <a:rPr lang="es-ES" sz="2600"/>
              <a:t>: -50.203 (2020), -47,304 (2021).</a:t>
            </a:r>
          </a:p>
          <a:p>
            <a:pPr marL="0" lvl="0" indent="0">
              <a:lnSpc>
                <a:spcPct val="80000"/>
              </a:lnSpc>
              <a:spcBef>
                <a:spcPts val="600"/>
              </a:spcBef>
              <a:buNone/>
            </a:pPr>
            <a:r>
              <a:rPr lang="es-ES" sz="2600"/>
              <a:t>                       previsión 2022: -42.513 m. (insostenibilidad)</a:t>
            </a:r>
          </a:p>
          <a:p>
            <a:pPr lvl="0">
              <a:lnSpc>
                <a:spcPct val="80000"/>
              </a:lnSpc>
              <a:spcBef>
                <a:spcPts val="600"/>
              </a:spcBef>
            </a:pPr>
            <a:r>
              <a:rPr lang="es-ES" sz="2600" b="1"/>
              <a:t>Salarios</a:t>
            </a:r>
            <a:r>
              <a:rPr lang="es-ES" sz="2600"/>
              <a:t>: 41% mileuristas o asimilados (2020).</a:t>
            </a:r>
          </a:p>
          <a:p>
            <a:pPr lvl="0">
              <a:lnSpc>
                <a:spcPct val="80000"/>
              </a:lnSpc>
              <a:spcBef>
                <a:spcPts val="600"/>
              </a:spcBef>
            </a:pPr>
            <a:r>
              <a:rPr lang="es-ES" sz="2600" b="1"/>
              <a:t>Recibo de la luz</a:t>
            </a:r>
            <a:r>
              <a:rPr lang="es-ES" sz="2600"/>
              <a:t>: Incuantificable pero subiendo.</a:t>
            </a:r>
          </a:p>
          <a:p>
            <a:pPr lvl="0">
              <a:lnSpc>
                <a:spcPct val="80000"/>
              </a:lnSpc>
              <a:spcBef>
                <a:spcPts val="300"/>
              </a:spcBef>
            </a:pPr>
            <a:endParaRPr lang="es-ES" sz="1200"/>
          </a:p>
        </p:txBody>
      </p:sp>
      <p:pic>
        <p:nvPicPr>
          <p:cNvPr id="4" name="Picture 2" descr="Royalty Free Clipart Image of a Man With an Empty Piggybank">
            <a:extLst>
              <a:ext uri="{FF2B5EF4-FFF2-40B4-BE49-F238E27FC236}">
                <a16:creationId xmlns:a16="http://schemas.microsoft.com/office/drawing/2014/main" id="{5C78D095-7AF3-7968-0578-C4B861D1208B}"/>
              </a:ext>
            </a:extLst>
          </p:cNvPr>
          <p:cNvPicPr>
            <a:picLocks noChangeAspect="1"/>
          </p:cNvPicPr>
          <p:nvPr/>
        </p:nvPicPr>
        <p:blipFill>
          <a:blip r:embed="rId3"/>
          <a:srcRect/>
          <a:stretch>
            <a:fillRect/>
          </a:stretch>
        </p:blipFill>
        <p:spPr>
          <a:xfrm>
            <a:off x="9665226" y="2208147"/>
            <a:ext cx="2381399" cy="3840955"/>
          </a:xfrm>
          <a:prstGeom prst="rect">
            <a:avLst/>
          </a:prstGeom>
          <a:noFill/>
          <a:ln cap="flat">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name="Slide18">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16E8A9-21CF-2406-A713-F7A8945D6568}"/>
              </a:ext>
            </a:extLst>
          </p:cNvPr>
          <p:cNvSpPr txBox="1">
            <a:spLocks noGrp="1"/>
          </p:cNvSpPr>
          <p:nvPr>
            <p:ph type="title"/>
          </p:nvPr>
        </p:nvSpPr>
        <p:spPr>
          <a:xfrm>
            <a:off x="884499" y="225353"/>
            <a:ext cx="10364449" cy="492440"/>
          </a:xfrm>
        </p:spPr>
        <p:txBody>
          <a:bodyPr anchorCtr="1"/>
          <a:lstStyle/>
          <a:p>
            <a:pPr lvl="0" algn="ctr"/>
            <a:r>
              <a:rPr lang="es-ES" sz="3900">
                <a:solidFill>
                  <a:srgbClr val="000000"/>
                </a:solidFill>
              </a:rPr>
              <a:t>2023-2024: un auténtico desafío </a:t>
            </a:r>
          </a:p>
        </p:txBody>
      </p:sp>
      <p:sp>
        <p:nvSpPr>
          <p:cNvPr id="3" name="CuadroTexto 3">
            <a:extLst>
              <a:ext uri="{FF2B5EF4-FFF2-40B4-BE49-F238E27FC236}">
                <a16:creationId xmlns:a16="http://schemas.microsoft.com/office/drawing/2014/main" id="{27BED462-EC6D-215B-DA74-C382236BA579}"/>
              </a:ext>
            </a:extLst>
          </p:cNvPr>
          <p:cNvSpPr txBox="1"/>
          <p:nvPr/>
        </p:nvSpPr>
        <p:spPr>
          <a:xfrm>
            <a:off x="349346" y="753968"/>
            <a:ext cx="11493303" cy="6093973"/>
          </a:xfrm>
          <a:prstGeom prst="rect">
            <a:avLst/>
          </a:prstGeom>
          <a:noFill/>
          <a:ln cap="flat">
            <a:noFill/>
          </a:ln>
        </p:spPr>
        <p:txBody>
          <a:bodyPr vert="horz" wrap="square" lIns="91440" tIns="45720" rIns="91440" bIns="45720" anchor="t" anchorCtr="0" compatLnSpc="1">
            <a:spAutoFit/>
          </a:bodyPr>
          <a:lstStyle/>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600" b="0" i="0" u="none" strike="noStrike" kern="0" cap="none" spc="0" baseline="0">
                <a:solidFill>
                  <a:srgbClr val="000000"/>
                </a:solidFill>
                <a:uFillTx/>
                <a:latin typeface="Century Gothic"/>
              </a:rPr>
              <a:t>La situación de las cuentas públicas españolas están llegando a un </a:t>
            </a:r>
            <a:r>
              <a:rPr lang="es-ES" sz="2600" b="1" i="0" u="none" strike="noStrike" kern="0" cap="none" spc="0" baseline="0">
                <a:solidFill>
                  <a:srgbClr val="000000"/>
                </a:solidFill>
                <a:uFillTx/>
                <a:latin typeface="Century Gothic"/>
              </a:rPr>
              <a:t>punto de no retorno</a:t>
            </a:r>
            <a:r>
              <a:rPr lang="es-ES" sz="2600" b="0" i="0" u="none" strike="noStrike" kern="0" cap="none" spc="0" baseline="0">
                <a:solidFill>
                  <a:srgbClr val="000000"/>
                </a:solidFill>
                <a:uFillTx/>
                <a:latin typeface="Century Gothic"/>
              </a:rPr>
              <a:t>.</a:t>
            </a:r>
          </a:p>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600" b="0" i="0" u="none" strike="noStrike" kern="0" cap="none" spc="0" baseline="0">
                <a:solidFill>
                  <a:srgbClr val="000000"/>
                </a:solidFill>
                <a:uFillTx/>
                <a:latin typeface="Century Gothic"/>
              </a:rPr>
              <a:t>La negociación de los próximos </a:t>
            </a:r>
            <a:r>
              <a:rPr lang="es-ES" sz="2600" b="1" i="0" u="none" strike="noStrike" kern="0" cap="none" spc="0" baseline="0">
                <a:solidFill>
                  <a:srgbClr val="000000"/>
                </a:solidFill>
                <a:uFillTx/>
                <a:latin typeface="Century Gothic"/>
              </a:rPr>
              <a:t>presupuestos generales del Estado </a:t>
            </a:r>
            <a:r>
              <a:rPr lang="es-ES" sz="2600" b="0" i="0" u="none" strike="noStrike" kern="0" cap="none" spc="0" baseline="0">
                <a:solidFill>
                  <a:srgbClr val="000000"/>
                </a:solidFill>
                <a:uFillTx/>
                <a:latin typeface="Century Gothic"/>
              </a:rPr>
              <a:t>puede ser problemática (incremento gasto en defensa, SMI, gastos sociales). Probables cesiones de Sánchez a Podemos, ERC, PNV y Bildu. Supondrán mayor déficit y malestar en Bruselas.</a:t>
            </a:r>
          </a:p>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600" b="0" i="0" u="none" strike="noStrike" kern="1200" cap="none" spc="0" baseline="0">
                <a:solidFill>
                  <a:srgbClr val="000000"/>
                </a:solidFill>
                <a:uFillTx/>
                <a:latin typeface="Century Gothic"/>
              </a:rPr>
              <a:t>La inestabilidad política que se puede generar después de las </a:t>
            </a:r>
            <a:r>
              <a:rPr lang="es-ES" sz="2600" b="1" i="0" u="none" strike="noStrike" kern="1200" cap="none" spc="0" baseline="0">
                <a:solidFill>
                  <a:srgbClr val="000000"/>
                </a:solidFill>
                <a:uFillTx/>
                <a:latin typeface="Century Gothic"/>
              </a:rPr>
              <a:t>elecciones autonómicas y municipales </a:t>
            </a:r>
            <a:r>
              <a:rPr lang="es-ES" sz="2600" b="0" i="0" u="none" strike="noStrike" kern="1200" cap="none" spc="0" baseline="0">
                <a:solidFill>
                  <a:srgbClr val="000000"/>
                </a:solidFill>
                <a:uFillTx/>
                <a:latin typeface="Century Gothic"/>
              </a:rPr>
              <a:t>del mes de mayo puede generar una convocatoria anticipada de elecciones.</a:t>
            </a:r>
          </a:p>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600" b="0" i="0" u="none" strike="noStrike" kern="0" cap="none" spc="0" baseline="0">
                <a:solidFill>
                  <a:srgbClr val="000000"/>
                </a:solidFill>
                <a:uFillTx/>
                <a:latin typeface="Century Gothic"/>
              </a:rPr>
              <a:t>En algún momento, Bruselas instará la </a:t>
            </a:r>
            <a:r>
              <a:rPr lang="es-ES" sz="2600" b="1" i="0" u="none" strike="noStrike" kern="0" cap="none" spc="0" baseline="0">
                <a:solidFill>
                  <a:srgbClr val="000000"/>
                </a:solidFill>
                <a:uFillTx/>
                <a:latin typeface="Century Gothic"/>
              </a:rPr>
              <a:t>vuelta paulatina a la austeridad presupuestaria</a:t>
            </a:r>
            <a:r>
              <a:rPr lang="es-ES" sz="2600" b="0" i="0" u="none" strike="noStrike" kern="0" cap="none" spc="0" baseline="0">
                <a:solidFill>
                  <a:srgbClr val="000000"/>
                </a:solidFill>
                <a:uFillTx/>
                <a:latin typeface="Century Gothic"/>
              </a:rPr>
              <a:t>, y España ha estado con el gasto desbocado desde que llegó Sánchez al poder.</a:t>
            </a:r>
          </a:p>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600" b="0" i="0" u="none" strike="noStrike" kern="1200" cap="none" spc="0" baseline="0">
                <a:solidFill>
                  <a:srgbClr val="000000"/>
                </a:solidFill>
                <a:uFillTx/>
                <a:latin typeface="Century Gothic"/>
              </a:rPr>
              <a:t>La </a:t>
            </a:r>
            <a:r>
              <a:rPr lang="es-ES" sz="2600" b="1" i="0" u="none" strike="noStrike" kern="1200" cap="none" spc="0" baseline="0">
                <a:solidFill>
                  <a:srgbClr val="000000"/>
                </a:solidFill>
                <a:uFillTx/>
                <a:latin typeface="Century Gothic"/>
              </a:rPr>
              <a:t>insostenibilidad del sistema de pensiones </a:t>
            </a:r>
            <a:r>
              <a:rPr lang="es-ES" sz="2600" b="0" i="0" u="none" strike="noStrike" kern="1200" cap="none" spc="0" baseline="0">
                <a:solidFill>
                  <a:srgbClr val="000000"/>
                </a:solidFill>
                <a:uFillTx/>
                <a:latin typeface="Century Gothic"/>
              </a:rPr>
              <a:t>puede provocar la exigencia de Bruselas de un cambio de modelo. Ya ha habido toques de atención.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616A9C-846A-F435-1B4B-5DDB86903974}"/>
              </a:ext>
            </a:extLst>
          </p:cNvPr>
          <p:cNvSpPr txBox="1">
            <a:spLocks noGrp="1"/>
          </p:cNvSpPr>
          <p:nvPr>
            <p:ph type="title"/>
          </p:nvPr>
        </p:nvSpPr>
        <p:spPr>
          <a:xfrm>
            <a:off x="2067952" y="14063"/>
            <a:ext cx="9101800" cy="562968"/>
          </a:xfrm>
        </p:spPr>
        <p:txBody>
          <a:bodyPr/>
          <a:lstStyle/>
          <a:p>
            <a:pPr lvl="0"/>
            <a:r>
              <a:rPr lang="es-ES" sz="2900">
                <a:solidFill>
                  <a:srgbClr val="000000"/>
                </a:solidFill>
              </a:rPr>
              <a:t>Las fuentes de la inflación que sufrimos</a:t>
            </a:r>
          </a:p>
        </p:txBody>
      </p:sp>
      <p:sp>
        <p:nvSpPr>
          <p:cNvPr id="3" name="CuadroTexto 8">
            <a:extLst>
              <a:ext uri="{FF2B5EF4-FFF2-40B4-BE49-F238E27FC236}">
                <a16:creationId xmlns:a16="http://schemas.microsoft.com/office/drawing/2014/main" id="{782EAAF3-0A42-469C-7711-D379CD27FAEA}"/>
              </a:ext>
            </a:extLst>
          </p:cNvPr>
          <p:cNvSpPr txBox="1"/>
          <p:nvPr/>
        </p:nvSpPr>
        <p:spPr>
          <a:xfrm>
            <a:off x="265468" y="707800"/>
            <a:ext cx="11769214" cy="6093973"/>
          </a:xfrm>
          <a:prstGeom prst="rect">
            <a:avLst/>
          </a:prstGeom>
          <a:noFill/>
          <a:ln cap="flat">
            <a:noFill/>
          </a:ln>
        </p:spPr>
        <p:txBody>
          <a:bodyPr vert="horz" wrap="square" lIns="91440" tIns="45720" rIns="91440" bIns="45720" anchor="t" anchorCtr="0" compatLnSpc="1">
            <a:spAutoFit/>
          </a:bodyPr>
          <a:lstStyle/>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600" b="1" i="0" u="none" strike="noStrike" kern="1200" cap="none" spc="0" baseline="0">
                <a:solidFill>
                  <a:srgbClr val="000000"/>
                </a:solidFill>
                <a:uFillTx/>
                <a:latin typeface="Century Gothic"/>
              </a:rPr>
              <a:t>Inflación monetaria</a:t>
            </a:r>
            <a:r>
              <a:rPr lang="es-ES" sz="2600" b="0" i="0" u="none" strike="noStrike" kern="1200" cap="none" spc="0" baseline="0">
                <a:solidFill>
                  <a:srgbClr val="000000"/>
                </a:solidFill>
                <a:uFillTx/>
                <a:latin typeface="Century Gothic"/>
              </a:rPr>
              <a:t>, debida a la política del Banco Central Europeo con su obstinación de mantener los tipos de interés en negativo durante siete años, poniendo el dinero barato y repartiendo toda la liquidez que hiciera falta entre los bancos.</a:t>
            </a:r>
          </a:p>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600" b="1" i="0" u="none" strike="noStrike" kern="1200" cap="none" spc="0" baseline="0">
                <a:solidFill>
                  <a:srgbClr val="000000"/>
                </a:solidFill>
                <a:uFillTx/>
                <a:latin typeface="Century Gothic"/>
              </a:rPr>
              <a:t>Inflación de costes</a:t>
            </a:r>
            <a:r>
              <a:rPr lang="es-ES" sz="2600" b="0" i="0" u="none" strike="noStrike" kern="1200" cap="none" spc="0" baseline="0">
                <a:solidFill>
                  <a:srgbClr val="000000"/>
                </a:solidFill>
                <a:uFillTx/>
                <a:latin typeface="Century Gothic"/>
              </a:rPr>
              <a:t>, motivada por el incremento del precio de las materias primas que llevamos teniendo desde hace más de un año. Entre estas materias primas tenemos el gas, la electricidad, los metales, los semiconductores, los productos agrícolas, etc., amén de que los costes del comercio marítimo se han multiplicado por cuatro. Esta inflación tiene unas obvias razones oligopolistas.</a:t>
            </a:r>
          </a:p>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600" b="1" i="0" u="none" strike="noStrike" kern="1200" cap="none" spc="0" baseline="0">
                <a:solidFill>
                  <a:srgbClr val="000000"/>
                </a:solidFill>
                <a:uFillTx/>
                <a:latin typeface="Century Gothic"/>
              </a:rPr>
              <a:t>Inflación por razón de la escasez</a:t>
            </a:r>
            <a:r>
              <a:rPr lang="es-ES" sz="2600" b="0" i="0" u="none" strike="noStrike" kern="1200" cap="none" spc="0" baseline="0">
                <a:solidFill>
                  <a:srgbClr val="000000"/>
                </a:solidFill>
                <a:uFillTx/>
                <a:latin typeface="Century Gothic"/>
              </a:rPr>
              <a:t>, que se produce cuando se incrementa notoriamente la demanda en una materia prima o producto escaso. No hay suficiente producto para atender la demanda y suben los precios. Por ejemplo el litio ha multiplicado su precio por diez y es básico para las baterías de los coches eléctricos.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name="Slide19">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A41B82-162C-3AA4-2BFB-F802698E0661}"/>
              </a:ext>
            </a:extLst>
          </p:cNvPr>
          <p:cNvSpPr txBox="1">
            <a:spLocks noGrp="1"/>
          </p:cNvSpPr>
          <p:nvPr>
            <p:ph type="title"/>
          </p:nvPr>
        </p:nvSpPr>
        <p:spPr>
          <a:xfrm>
            <a:off x="884499" y="225353"/>
            <a:ext cx="10364449" cy="492440"/>
          </a:xfrm>
        </p:spPr>
        <p:txBody>
          <a:bodyPr anchorCtr="1"/>
          <a:lstStyle/>
          <a:p>
            <a:pPr lvl="0" algn="ctr"/>
            <a:r>
              <a:rPr lang="es-ES" sz="3900">
                <a:solidFill>
                  <a:srgbClr val="000000"/>
                </a:solidFill>
              </a:rPr>
              <a:t>2023-2024: un auténtico desafío </a:t>
            </a:r>
          </a:p>
        </p:txBody>
      </p:sp>
      <p:sp>
        <p:nvSpPr>
          <p:cNvPr id="3" name="CuadroTexto 3">
            <a:extLst>
              <a:ext uri="{FF2B5EF4-FFF2-40B4-BE49-F238E27FC236}">
                <a16:creationId xmlns:a16="http://schemas.microsoft.com/office/drawing/2014/main" id="{315AA0BB-5367-8EB1-7297-EABC126278D5}"/>
              </a:ext>
            </a:extLst>
          </p:cNvPr>
          <p:cNvSpPr txBox="1"/>
          <p:nvPr/>
        </p:nvSpPr>
        <p:spPr>
          <a:xfrm>
            <a:off x="349346" y="753968"/>
            <a:ext cx="11493303" cy="6093973"/>
          </a:xfrm>
          <a:prstGeom prst="rect">
            <a:avLst/>
          </a:prstGeom>
          <a:noFill/>
          <a:ln cap="flat">
            <a:noFill/>
          </a:ln>
        </p:spPr>
        <p:txBody>
          <a:bodyPr vert="horz" wrap="square" lIns="91440" tIns="45720" rIns="91440" bIns="45720" anchor="t" anchorCtr="0" compatLnSpc="1">
            <a:spAutoFit/>
          </a:bodyPr>
          <a:lstStyle/>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600" b="0" i="0" u="none" strike="noStrike" kern="1200" cap="none" spc="0" baseline="0">
                <a:solidFill>
                  <a:srgbClr val="000000"/>
                </a:solidFill>
                <a:uFillTx/>
                <a:latin typeface="Century Gothic"/>
              </a:rPr>
              <a:t>El nivel de </a:t>
            </a:r>
            <a:r>
              <a:rPr lang="es-ES" sz="2600" b="1" i="0" u="none" strike="noStrike" kern="1200" cap="none" spc="0" baseline="0">
                <a:solidFill>
                  <a:srgbClr val="000000"/>
                </a:solidFill>
                <a:uFillTx/>
                <a:latin typeface="Century Gothic"/>
              </a:rPr>
              <a:t>subsidio</a:t>
            </a:r>
            <a:r>
              <a:rPr lang="es-ES" sz="2600" b="0" i="0" u="none" strike="noStrike" kern="1200" cap="none" spc="0" baseline="0">
                <a:solidFill>
                  <a:srgbClr val="000000"/>
                </a:solidFill>
                <a:uFillTx/>
                <a:latin typeface="Century Gothic"/>
              </a:rPr>
              <a:t> de la economía española es muy elevado.</a:t>
            </a:r>
          </a:p>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600" b="0" i="0" u="none" strike="noStrike" kern="0" cap="none" spc="0" baseline="0">
                <a:solidFill>
                  <a:srgbClr val="000000"/>
                </a:solidFill>
                <a:uFillTx/>
                <a:latin typeface="Century Gothic"/>
              </a:rPr>
              <a:t>Las ayudas a la gasolina, al gas, a la electricidad, etc., tendrán que desaparecer y ello puede ser una segunda fuente de inflación, que no tendrán otros países europeos que han estado fuera de la </a:t>
            </a:r>
            <a:r>
              <a:rPr lang="es-ES" sz="2600" b="1" i="0" u="none" strike="noStrike" kern="0" cap="none" spc="0" baseline="0">
                <a:solidFill>
                  <a:srgbClr val="000000"/>
                </a:solidFill>
                <a:uFillTx/>
                <a:latin typeface="Century Gothic"/>
              </a:rPr>
              <a:t>excepción ibérica</a:t>
            </a:r>
            <a:r>
              <a:rPr lang="es-ES" sz="2600" b="0" i="0" u="none" strike="noStrike" kern="0" cap="none" spc="0" baseline="0">
                <a:solidFill>
                  <a:srgbClr val="000000"/>
                </a:solidFill>
                <a:uFillTx/>
                <a:latin typeface="Century Gothic"/>
              </a:rPr>
              <a:t>.</a:t>
            </a:r>
          </a:p>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600" b="0" i="0" u="none" strike="noStrike" kern="1200" cap="none" spc="0" baseline="0">
                <a:solidFill>
                  <a:srgbClr val="000000"/>
                </a:solidFill>
                <a:uFillTx/>
                <a:latin typeface="Century Gothic"/>
              </a:rPr>
              <a:t>El previsible triunfo de Feijoo tiene también nubes negras. Tendrá que lidiar con las exigencias de Vox y tendrá que decirle a los españoles que han vivido por encima de sus posibilidades y que llegan los </a:t>
            </a:r>
            <a:r>
              <a:rPr lang="es-ES" sz="2600" b="1" i="0" u="none" strike="noStrike" kern="1200" cap="none" spc="0" baseline="0">
                <a:solidFill>
                  <a:srgbClr val="000000"/>
                </a:solidFill>
                <a:uFillTx/>
                <a:latin typeface="Century Gothic"/>
              </a:rPr>
              <a:t>recortes</a:t>
            </a:r>
            <a:r>
              <a:rPr lang="es-ES" sz="2600" b="0" i="0" u="none" strike="noStrike" kern="1200" cap="none" spc="0" baseline="0">
                <a:solidFill>
                  <a:srgbClr val="000000"/>
                </a:solidFill>
                <a:uFillTx/>
                <a:latin typeface="Century Gothic"/>
              </a:rPr>
              <a:t>.</a:t>
            </a:r>
          </a:p>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600" b="0" i="0" u="none" strike="noStrike" kern="0" cap="none" spc="0" baseline="0">
                <a:solidFill>
                  <a:srgbClr val="000000"/>
                </a:solidFill>
                <a:uFillTx/>
                <a:latin typeface="Century Gothic"/>
              </a:rPr>
              <a:t>La subida de los tipos de interés puede incrementar notoriamente el </a:t>
            </a:r>
            <a:r>
              <a:rPr lang="es-ES" sz="2600" b="1" i="0" u="none" strike="noStrike" kern="0" cap="none" spc="0" baseline="0">
                <a:solidFill>
                  <a:srgbClr val="000000"/>
                </a:solidFill>
                <a:uFillTx/>
                <a:latin typeface="Century Gothic"/>
              </a:rPr>
              <a:t>servicio de la deuda </a:t>
            </a:r>
            <a:r>
              <a:rPr lang="es-ES" sz="2600" b="0" i="0" u="none" strike="noStrike" kern="0" cap="none" spc="0" baseline="0">
                <a:solidFill>
                  <a:srgbClr val="000000"/>
                </a:solidFill>
                <a:uFillTx/>
                <a:latin typeface="Century Gothic"/>
              </a:rPr>
              <a:t>y generar un déficit público extra a sumar al habitual de la economía española.</a:t>
            </a:r>
          </a:p>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600" b="0" i="0" u="none" strike="noStrike" kern="1200" cap="none" spc="0" baseline="0">
                <a:solidFill>
                  <a:srgbClr val="000000"/>
                </a:solidFill>
                <a:uFillTx/>
                <a:latin typeface="Century Gothic"/>
              </a:rPr>
              <a:t>Quince meses más de gobierno de izquierdas pueden superar el punto de retorno de las cuentas públicas y hacer necesario un </a:t>
            </a:r>
            <a:r>
              <a:rPr lang="es-ES" sz="2600" b="1" i="0" u="none" strike="noStrike" kern="1200" cap="none" spc="0" baseline="0">
                <a:solidFill>
                  <a:srgbClr val="000000"/>
                </a:solidFill>
                <a:uFillTx/>
                <a:latin typeface="Century Gothic"/>
              </a:rPr>
              <a:t>rescate</a:t>
            </a:r>
            <a:r>
              <a:rPr lang="es-ES" sz="2600" b="0" i="0" u="none" strike="noStrike" kern="1200" cap="none" spc="0" baseline="0">
                <a:solidFill>
                  <a:srgbClr val="000000"/>
                </a:solidFill>
                <a:uFillTx/>
                <a:latin typeface="Century Gothic"/>
              </a:rPr>
              <a:t> en 2024.</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name="Slide24">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013BEE-9F1D-C27E-89E7-39A8D977A79E}"/>
              </a:ext>
            </a:extLst>
          </p:cNvPr>
          <p:cNvSpPr txBox="1">
            <a:spLocks noGrp="1"/>
          </p:cNvSpPr>
          <p:nvPr>
            <p:ph type="title"/>
          </p:nvPr>
        </p:nvSpPr>
        <p:spPr>
          <a:xfrm>
            <a:off x="884499" y="225353"/>
            <a:ext cx="10364449" cy="1628848"/>
          </a:xfrm>
        </p:spPr>
        <p:txBody>
          <a:bodyPr anchorCtr="1"/>
          <a:lstStyle/>
          <a:p>
            <a:pPr lvl="0" algn="ctr"/>
            <a:r>
              <a:rPr lang="es-ES" sz="3900">
                <a:solidFill>
                  <a:srgbClr val="000000"/>
                </a:solidFill>
              </a:rPr>
              <a:t>“en este país el que resiste gana”…</a:t>
            </a:r>
            <a:br>
              <a:rPr lang="es-ES" sz="3900">
                <a:solidFill>
                  <a:srgbClr val="000000"/>
                </a:solidFill>
              </a:rPr>
            </a:br>
            <a:r>
              <a:rPr lang="es-ES" sz="2400" i="1">
                <a:solidFill>
                  <a:srgbClr val="000000"/>
                </a:solidFill>
              </a:rPr>
              <a:t>Camilo José cela</a:t>
            </a:r>
            <a:br>
              <a:rPr lang="es-ES" sz="2400" i="1">
                <a:solidFill>
                  <a:srgbClr val="000000"/>
                </a:solidFill>
              </a:rPr>
            </a:br>
            <a:r>
              <a:rPr lang="es-ES" sz="2400" i="1">
                <a:solidFill>
                  <a:srgbClr val="000000"/>
                </a:solidFill>
              </a:rPr>
              <a:t>…</a:t>
            </a:r>
            <a:r>
              <a:rPr lang="es-ES" sz="2500">
                <a:solidFill>
                  <a:srgbClr val="000000"/>
                </a:solidFill>
              </a:rPr>
              <a:t>aunque sea aceptando humildemente la ayuda de los demás</a:t>
            </a:r>
            <a:endParaRPr lang="es-ES" sz="2400">
              <a:solidFill>
                <a:srgbClr val="000000"/>
              </a:solidFill>
            </a:endParaRPr>
          </a:p>
        </p:txBody>
      </p:sp>
      <p:pic>
        <p:nvPicPr>
          <p:cNvPr id="3" name="Picture 4" descr="Royalty Free Clipart Image of a Beggar Selling Pencils">
            <a:extLst>
              <a:ext uri="{FF2B5EF4-FFF2-40B4-BE49-F238E27FC236}">
                <a16:creationId xmlns:a16="http://schemas.microsoft.com/office/drawing/2014/main" id="{FC9D4AB4-AD3A-0ADF-DBC6-C77C3E5A2B8A}"/>
              </a:ext>
            </a:extLst>
          </p:cNvPr>
          <p:cNvPicPr>
            <a:picLocks noChangeAspect="1"/>
          </p:cNvPicPr>
          <p:nvPr/>
        </p:nvPicPr>
        <p:blipFill>
          <a:blip r:embed="rId3"/>
          <a:srcRect/>
          <a:stretch>
            <a:fillRect/>
          </a:stretch>
        </p:blipFill>
        <p:spPr>
          <a:xfrm>
            <a:off x="2222504" y="2701923"/>
            <a:ext cx="2209803" cy="3333746"/>
          </a:xfrm>
          <a:prstGeom prst="rect">
            <a:avLst/>
          </a:prstGeom>
          <a:noFill/>
          <a:ln cap="flat">
            <a:noFill/>
          </a:ln>
        </p:spPr>
      </p:pic>
      <p:pic>
        <p:nvPicPr>
          <p:cNvPr id="4" name="Imagen 4">
            <a:extLst>
              <a:ext uri="{FF2B5EF4-FFF2-40B4-BE49-F238E27FC236}">
                <a16:creationId xmlns:a16="http://schemas.microsoft.com/office/drawing/2014/main" id="{18757EB3-3EE7-5A1B-9535-051A15A70FDB}"/>
              </a:ext>
            </a:extLst>
          </p:cNvPr>
          <p:cNvPicPr>
            <a:picLocks noChangeAspect="1"/>
          </p:cNvPicPr>
          <p:nvPr/>
        </p:nvPicPr>
        <p:blipFill>
          <a:blip r:embed="rId4"/>
          <a:stretch>
            <a:fillRect/>
          </a:stretch>
        </p:blipFill>
        <p:spPr>
          <a:xfrm>
            <a:off x="5349870" y="2120895"/>
            <a:ext cx="5749920" cy="2613602"/>
          </a:xfrm>
          <a:prstGeom prst="rect">
            <a:avLst/>
          </a:prstGeom>
          <a:noFill/>
          <a:ln cap="flat">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35897D-EE61-A239-4C04-A1D6935AEC84}"/>
              </a:ext>
            </a:extLst>
          </p:cNvPr>
          <p:cNvSpPr txBox="1">
            <a:spLocks noGrp="1"/>
          </p:cNvSpPr>
          <p:nvPr>
            <p:ph type="title"/>
          </p:nvPr>
        </p:nvSpPr>
        <p:spPr>
          <a:xfrm>
            <a:off x="2414537" y="14063"/>
            <a:ext cx="8534396" cy="562968"/>
          </a:xfrm>
        </p:spPr>
        <p:txBody>
          <a:bodyPr/>
          <a:lstStyle/>
          <a:p>
            <a:pPr lvl="0"/>
            <a:r>
              <a:rPr lang="es-ES" sz="2900">
                <a:solidFill>
                  <a:srgbClr val="000000"/>
                </a:solidFill>
              </a:rPr>
              <a:t>EL COSTE DE LAS MATERIAS PRIMAS</a:t>
            </a:r>
          </a:p>
        </p:txBody>
      </p:sp>
      <p:pic>
        <p:nvPicPr>
          <p:cNvPr id="3" name="Imagen 8">
            <a:extLst>
              <a:ext uri="{FF2B5EF4-FFF2-40B4-BE49-F238E27FC236}">
                <a16:creationId xmlns:a16="http://schemas.microsoft.com/office/drawing/2014/main" id="{84143290-07AB-3F68-2C5F-CE29CAC4E064}"/>
              </a:ext>
            </a:extLst>
          </p:cNvPr>
          <p:cNvPicPr>
            <a:picLocks noChangeAspect="1"/>
          </p:cNvPicPr>
          <p:nvPr/>
        </p:nvPicPr>
        <p:blipFill>
          <a:blip r:embed="rId2"/>
          <a:stretch>
            <a:fillRect/>
          </a:stretch>
        </p:blipFill>
        <p:spPr>
          <a:xfrm>
            <a:off x="1045040" y="765224"/>
            <a:ext cx="9903902" cy="5866132"/>
          </a:xfrm>
          <a:prstGeom prst="rect">
            <a:avLst/>
          </a:prstGeom>
          <a:noFill/>
          <a:ln cap="flat">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ED6F35-7514-E193-C757-14EB14C33ED0}"/>
              </a:ext>
            </a:extLst>
          </p:cNvPr>
          <p:cNvSpPr txBox="1">
            <a:spLocks noGrp="1"/>
          </p:cNvSpPr>
          <p:nvPr>
            <p:ph type="title"/>
          </p:nvPr>
        </p:nvSpPr>
        <p:spPr>
          <a:xfrm>
            <a:off x="2067952" y="14063"/>
            <a:ext cx="9101800" cy="562968"/>
          </a:xfrm>
        </p:spPr>
        <p:txBody>
          <a:bodyPr/>
          <a:lstStyle/>
          <a:p>
            <a:pPr lvl="0"/>
            <a:r>
              <a:rPr lang="es-ES" sz="2900">
                <a:solidFill>
                  <a:srgbClr val="000000"/>
                </a:solidFill>
              </a:rPr>
              <a:t>EL COSTE DE las materias primas</a:t>
            </a:r>
          </a:p>
        </p:txBody>
      </p:sp>
      <p:sp>
        <p:nvSpPr>
          <p:cNvPr id="3" name="CuadroTexto 8">
            <a:extLst>
              <a:ext uri="{FF2B5EF4-FFF2-40B4-BE49-F238E27FC236}">
                <a16:creationId xmlns:a16="http://schemas.microsoft.com/office/drawing/2014/main" id="{5265B514-6867-45B7-9398-629B764534B0}"/>
              </a:ext>
            </a:extLst>
          </p:cNvPr>
          <p:cNvSpPr txBox="1"/>
          <p:nvPr/>
        </p:nvSpPr>
        <p:spPr>
          <a:xfrm>
            <a:off x="365760" y="707800"/>
            <a:ext cx="11240088" cy="5893920"/>
          </a:xfrm>
          <a:prstGeom prst="rect">
            <a:avLst/>
          </a:prstGeom>
          <a:noFill/>
          <a:ln cap="flat">
            <a:noFill/>
          </a:ln>
        </p:spPr>
        <p:txBody>
          <a:bodyPr vert="horz" wrap="square" lIns="91440" tIns="45720" rIns="91440" bIns="45720" anchor="t" anchorCtr="0" compatLnSpc="1">
            <a:spAutoFit/>
          </a:bodyPr>
          <a:lstStyle/>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900" b="0" i="0" u="none" strike="noStrike" kern="1200" cap="none" spc="0" baseline="0">
                <a:solidFill>
                  <a:srgbClr val="000000"/>
                </a:solidFill>
                <a:uFillTx/>
                <a:latin typeface="Century Gothic"/>
              </a:rPr>
              <a:t>En </a:t>
            </a:r>
            <a:r>
              <a:rPr lang="es-ES" sz="2900" b="1" i="0" u="none" strike="noStrike" kern="1200" cap="none" spc="0" baseline="0">
                <a:solidFill>
                  <a:srgbClr val="000000"/>
                </a:solidFill>
                <a:uFillTx/>
                <a:latin typeface="Century Gothic"/>
              </a:rPr>
              <a:t>2020</a:t>
            </a:r>
            <a:r>
              <a:rPr lang="es-ES" sz="2900" b="0" i="0" u="none" strike="noStrike" kern="1200" cap="none" spc="0" baseline="0">
                <a:solidFill>
                  <a:srgbClr val="000000"/>
                </a:solidFill>
                <a:uFillTx/>
                <a:latin typeface="Century Gothic"/>
              </a:rPr>
              <a:t>, las materias primas incrementaron su precio, salvo el barril del petróleo, afectado por el confinamiento y la falta de movilidad, ausencia de turismo, etc., y la tonelada de hierro, afectada por el parón de la construcción. </a:t>
            </a:r>
          </a:p>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900" b="0" i="0" u="none" strike="noStrike" kern="1200" cap="none" spc="0" baseline="0">
                <a:solidFill>
                  <a:srgbClr val="000000"/>
                </a:solidFill>
                <a:uFillTx/>
                <a:latin typeface="Century Gothic"/>
              </a:rPr>
              <a:t>En </a:t>
            </a:r>
            <a:r>
              <a:rPr lang="es-ES" sz="2900" b="1" i="0" u="none" strike="noStrike" kern="1200" cap="none" spc="0" baseline="0">
                <a:solidFill>
                  <a:srgbClr val="000000"/>
                </a:solidFill>
                <a:uFillTx/>
                <a:latin typeface="Century Gothic"/>
              </a:rPr>
              <a:t>2021</a:t>
            </a:r>
            <a:r>
              <a:rPr lang="es-ES" sz="2900" b="0" i="0" u="none" strike="noStrike" kern="1200" cap="none" spc="0" baseline="0">
                <a:solidFill>
                  <a:srgbClr val="000000"/>
                </a:solidFill>
                <a:uFillTx/>
                <a:latin typeface="Century Gothic"/>
              </a:rPr>
              <a:t>, quitando el oro, que es un activo de refugio en tiempo de crisis, todas las demás materias primas han seguido también un camino ascendente. </a:t>
            </a:r>
          </a:p>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900" b="0" i="0" u="none" strike="noStrike" kern="1200" cap="none" spc="0" baseline="0">
                <a:solidFill>
                  <a:srgbClr val="000000"/>
                </a:solidFill>
                <a:uFillTx/>
                <a:latin typeface="Century Gothic"/>
              </a:rPr>
              <a:t>Mención especial habría que hacer de la evolución del </a:t>
            </a:r>
            <a:r>
              <a:rPr lang="es-ES" sz="2900" b="1" i="0" u="none" strike="noStrike" kern="1200" cap="none" spc="0" baseline="0">
                <a:solidFill>
                  <a:srgbClr val="000000"/>
                </a:solidFill>
                <a:uFillTx/>
                <a:latin typeface="Century Gothic"/>
              </a:rPr>
              <a:t>precio del litio</a:t>
            </a:r>
            <a:r>
              <a:rPr lang="es-ES" sz="2900" b="0" i="0" u="none" strike="noStrike" kern="1200" cap="none" spc="0" baseline="0">
                <a:solidFill>
                  <a:srgbClr val="000000"/>
                </a:solidFill>
                <a:uFillTx/>
                <a:latin typeface="Century Gothic"/>
              </a:rPr>
              <a:t>, mineral básico para la elaboración de baterías eléctricas, y que ha multiplicado casi por diez su cotización en tan solo dos años y medio. </a:t>
            </a:r>
          </a:p>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900" b="0" i="0" u="none" strike="noStrike" kern="1200" cap="none" spc="0" baseline="0">
                <a:solidFill>
                  <a:srgbClr val="000000"/>
                </a:solidFill>
                <a:uFillTx/>
                <a:latin typeface="Century Gothic"/>
              </a:rPr>
              <a:t>Por encima del 50% de incremento, están el </a:t>
            </a:r>
            <a:r>
              <a:rPr lang="es-ES" sz="2900" b="1" i="0" u="none" strike="noStrike" kern="1200" cap="none" spc="0" baseline="0">
                <a:solidFill>
                  <a:srgbClr val="000000"/>
                </a:solidFill>
                <a:uFillTx/>
                <a:latin typeface="Century Gothic"/>
              </a:rPr>
              <a:t>trigo</a:t>
            </a:r>
            <a:r>
              <a:rPr lang="es-ES" sz="2900" b="0" i="0" u="none" strike="noStrike" kern="1200" cap="none" spc="0" baseline="0">
                <a:solidFill>
                  <a:srgbClr val="000000"/>
                </a:solidFill>
                <a:uFillTx/>
                <a:latin typeface="Century Gothic"/>
              </a:rPr>
              <a:t>, el algodón y el zumo de naranja.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8BCFB2-99BC-8FD0-3D98-14896D475B39}"/>
              </a:ext>
            </a:extLst>
          </p:cNvPr>
          <p:cNvSpPr txBox="1">
            <a:spLocks noGrp="1"/>
          </p:cNvSpPr>
          <p:nvPr>
            <p:ph type="title"/>
          </p:nvPr>
        </p:nvSpPr>
        <p:spPr>
          <a:xfrm>
            <a:off x="1885072" y="182880"/>
            <a:ext cx="9101800" cy="562968"/>
          </a:xfrm>
        </p:spPr>
        <p:txBody>
          <a:bodyPr/>
          <a:lstStyle/>
          <a:p>
            <a:pPr lvl="0"/>
            <a:r>
              <a:rPr lang="es-ES" sz="2900">
                <a:solidFill>
                  <a:srgbClr val="000000"/>
                </a:solidFill>
              </a:rPr>
              <a:t>EL COSTE DE los suministros energéticos</a:t>
            </a:r>
          </a:p>
        </p:txBody>
      </p:sp>
      <p:pic>
        <p:nvPicPr>
          <p:cNvPr id="3" name="Imagen 3">
            <a:extLst>
              <a:ext uri="{FF2B5EF4-FFF2-40B4-BE49-F238E27FC236}">
                <a16:creationId xmlns:a16="http://schemas.microsoft.com/office/drawing/2014/main" id="{6418C039-6610-DD33-4303-4C36507935E0}"/>
              </a:ext>
            </a:extLst>
          </p:cNvPr>
          <p:cNvPicPr>
            <a:picLocks noChangeAspect="1"/>
          </p:cNvPicPr>
          <p:nvPr/>
        </p:nvPicPr>
        <p:blipFill>
          <a:blip r:embed="rId2"/>
          <a:stretch>
            <a:fillRect/>
          </a:stretch>
        </p:blipFill>
        <p:spPr>
          <a:xfrm>
            <a:off x="760387" y="1149739"/>
            <a:ext cx="10834030" cy="4421069"/>
          </a:xfrm>
          <a:prstGeom prst="rect">
            <a:avLst/>
          </a:prstGeom>
          <a:noFill/>
          <a:ln cap="flat">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EBB364-799B-3BE4-832A-371A56826940}"/>
              </a:ext>
            </a:extLst>
          </p:cNvPr>
          <p:cNvSpPr txBox="1">
            <a:spLocks noGrp="1"/>
          </p:cNvSpPr>
          <p:nvPr>
            <p:ph type="title"/>
          </p:nvPr>
        </p:nvSpPr>
        <p:spPr>
          <a:xfrm>
            <a:off x="2067952" y="14063"/>
            <a:ext cx="9101800" cy="562968"/>
          </a:xfrm>
        </p:spPr>
        <p:txBody>
          <a:bodyPr/>
          <a:lstStyle/>
          <a:p>
            <a:pPr lvl="0"/>
            <a:r>
              <a:rPr lang="es-ES" sz="2900">
                <a:solidFill>
                  <a:srgbClr val="000000"/>
                </a:solidFill>
              </a:rPr>
              <a:t>EL COSTE DE los suministros energéticos</a:t>
            </a:r>
          </a:p>
        </p:txBody>
      </p:sp>
      <p:sp>
        <p:nvSpPr>
          <p:cNvPr id="3" name="CuadroTexto 8">
            <a:extLst>
              <a:ext uri="{FF2B5EF4-FFF2-40B4-BE49-F238E27FC236}">
                <a16:creationId xmlns:a16="http://schemas.microsoft.com/office/drawing/2014/main" id="{3D962FC0-C95B-8236-1046-65453DFDDF7A}"/>
              </a:ext>
            </a:extLst>
          </p:cNvPr>
          <p:cNvSpPr txBox="1"/>
          <p:nvPr/>
        </p:nvSpPr>
        <p:spPr>
          <a:xfrm>
            <a:off x="191731" y="707800"/>
            <a:ext cx="11813453" cy="6093973"/>
          </a:xfrm>
          <a:prstGeom prst="rect">
            <a:avLst/>
          </a:prstGeom>
          <a:noFill/>
          <a:ln cap="flat">
            <a:noFill/>
          </a:ln>
        </p:spPr>
        <p:txBody>
          <a:bodyPr vert="horz" wrap="square" lIns="91440" tIns="45720" rIns="91440" bIns="45720" anchor="t" anchorCtr="0" compatLnSpc="1">
            <a:spAutoFit/>
          </a:bodyPr>
          <a:lstStyle/>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600" b="0" i="0" u="none" strike="noStrike" kern="1200" cap="none" spc="0" baseline="0">
                <a:solidFill>
                  <a:srgbClr val="000000"/>
                </a:solidFill>
                <a:uFillTx/>
                <a:latin typeface="Century Gothic"/>
              </a:rPr>
              <a:t>El </a:t>
            </a:r>
            <a:r>
              <a:rPr lang="es-ES" sz="2600" b="1" i="0" u="none" strike="noStrike" kern="1200" cap="none" spc="0" baseline="0">
                <a:solidFill>
                  <a:srgbClr val="000000"/>
                </a:solidFill>
                <a:uFillTx/>
                <a:latin typeface="Century Gothic"/>
              </a:rPr>
              <a:t>precio del MwH eléctrico </a:t>
            </a:r>
            <a:r>
              <a:rPr lang="es-ES" sz="2600" b="0" i="0" u="none" strike="noStrike" kern="1200" cap="none" spc="0" baseline="0">
                <a:solidFill>
                  <a:srgbClr val="000000"/>
                </a:solidFill>
                <a:uFillTx/>
                <a:latin typeface="Century Gothic"/>
              </a:rPr>
              <a:t>se ha multiplicado por 3,7, a pesar de la denominada </a:t>
            </a:r>
            <a:r>
              <a:rPr lang="es-ES" sz="2600" b="1" i="0" u="none" strike="noStrike" kern="1200" cap="none" spc="0" baseline="0">
                <a:solidFill>
                  <a:srgbClr val="000000"/>
                </a:solidFill>
                <a:uFillTx/>
                <a:latin typeface="Century Gothic"/>
              </a:rPr>
              <a:t>excepción ibérica</a:t>
            </a:r>
            <a:r>
              <a:rPr lang="es-ES" sz="2600" b="0" i="0" u="none" strike="noStrike" kern="1200" cap="none" spc="0" baseline="0">
                <a:solidFill>
                  <a:srgbClr val="000000"/>
                </a:solidFill>
                <a:uFillTx/>
                <a:latin typeface="Century Gothic"/>
              </a:rPr>
              <a:t>. Sin ella se habría multiplicado por diez como ha ocurrido en otros países europeos. </a:t>
            </a:r>
          </a:p>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600" b="0" i="0" u="none" strike="noStrike" kern="1200" cap="none" spc="0" baseline="0">
                <a:solidFill>
                  <a:srgbClr val="000000"/>
                </a:solidFill>
                <a:uFillTx/>
                <a:latin typeface="Century Gothic"/>
              </a:rPr>
              <a:t>El </a:t>
            </a:r>
            <a:r>
              <a:rPr lang="es-ES" sz="2600" b="1" i="0" u="none" strike="noStrike" kern="1200" cap="none" spc="0" baseline="0">
                <a:solidFill>
                  <a:srgbClr val="000000"/>
                </a:solidFill>
                <a:uFillTx/>
                <a:latin typeface="Century Gothic"/>
              </a:rPr>
              <a:t>gas natural </a:t>
            </a:r>
            <a:r>
              <a:rPr lang="es-ES" sz="2600" b="0" i="0" u="none" strike="noStrike" kern="1200" cap="none" spc="0" baseline="0">
                <a:solidFill>
                  <a:srgbClr val="000000"/>
                </a:solidFill>
                <a:uFillTx/>
                <a:latin typeface="Century Gothic"/>
              </a:rPr>
              <a:t>(necesario para las centrales de ciclo combinado, que suponen un 23% del total de la producción eléctrica española) se ha multiplicado casi por seis.</a:t>
            </a:r>
          </a:p>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600" b="0" i="0" u="none" strike="noStrike" kern="1200" cap="none" spc="0" baseline="0">
                <a:solidFill>
                  <a:srgbClr val="000000"/>
                </a:solidFill>
                <a:uFillTx/>
                <a:latin typeface="Century Gothic"/>
              </a:rPr>
              <a:t>Los </a:t>
            </a:r>
            <a:r>
              <a:rPr lang="es-ES" sz="2600" b="1" i="0" u="none" strike="noStrike" kern="1200" cap="none" spc="0" baseline="0">
                <a:solidFill>
                  <a:srgbClr val="000000"/>
                </a:solidFill>
                <a:uFillTx/>
                <a:latin typeface="Century Gothic"/>
              </a:rPr>
              <a:t>derechos de emisión de carbono </a:t>
            </a:r>
            <a:r>
              <a:rPr lang="es-ES" sz="2600" b="0" i="0" u="none" strike="noStrike" kern="1200" cap="none" spc="0" baseline="0">
                <a:solidFill>
                  <a:srgbClr val="000000"/>
                </a:solidFill>
                <a:uFillTx/>
                <a:latin typeface="Century Gothic"/>
              </a:rPr>
              <a:t>(necesarios para la producción, y que suponen un 3% del total de los costes operativos de las empresas eléctricas) se ha más que duplicado.</a:t>
            </a:r>
          </a:p>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600" b="0" i="0" u="none" strike="noStrike" kern="1200" cap="none" spc="0" baseline="0">
                <a:solidFill>
                  <a:srgbClr val="000000"/>
                </a:solidFill>
                <a:uFillTx/>
                <a:latin typeface="Century Gothic"/>
              </a:rPr>
              <a:t>El </a:t>
            </a:r>
            <a:r>
              <a:rPr lang="es-ES" sz="2600" b="1" i="0" u="none" strike="noStrike" kern="1200" cap="none" spc="0" baseline="0">
                <a:solidFill>
                  <a:srgbClr val="000000"/>
                </a:solidFill>
                <a:uFillTx/>
                <a:latin typeface="Century Gothic"/>
              </a:rPr>
              <a:t>carbón</a:t>
            </a:r>
            <a:r>
              <a:rPr lang="es-ES" sz="2600" b="0" i="0" u="none" strike="noStrike" kern="1200" cap="none" spc="0" baseline="0">
                <a:solidFill>
                  <a:srgbClr val="000000"/>
                </a:solidFill>
                <a:uFillTx/>
                <a:latin typeface="Century Gothic"/>
              </a:rPr>
              <a:t> como alternativa al gas ha multiplicado su coste casi por seis, sobre todo en los últimos meses, debido a la guerra de Ucrania.</a:t>
            </a:r>
          </a:p>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600" b="0" i="0" u="none" strike="noStrike" kern="1200" cap="none" spc="0" baseline="0">
                <a:solidFill>
                  <a:srgbClr val="000000"/>
                </a:solidFill>
                <a:uFillTx/>
                <a:latin typeface="Century Gothic"/>
              </a:rPr>
              <a:t>Los costes que pagamos los consumidores por suministros básicos (luz, electricidad, gasolina) se han incrementado mucho y algunos, como la botella de </a:t>
            </a:r>
            <a:r>
              <a:rPr lang="es-ES" sz="2600" b="1" i="0" u="none" strike="noStrike" kern="1200" cap="none" spc="0" baseline="0">
                <a:solidFill>
                  <a:srgbClr val="000000"/>
                </a:solidFill>
                <a:uFillTx/>
                <a:latin typeface="Century Gothic"/>
              </a:rPr>
              <a:t>butano</a:t>
            </a:r>
            <a:r>
              <a:rPr lang="es-ES" sz="2600" b="0" i="0" u="none" strike="noStrike" kern="1200" cap="none" spc="0" baseline="0">
                <a:solidFill>
                  <a:srgbClr val="000000"/>
                </a:solidFill>
                <a:uFillTx/>
                <a:latin typeface="Century Gothic"/>
              </a:rPr>
              <a:t> (+46,22%), hacen mucho daño en las economías más humildes.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FA9662-7909-5F0A-FED3-5BDEF87EA82E}"/>
              </a:ext>
            </a:extLst>
          </p:cNvPr>
          <p:cNvSpPr txBox="1">
            <a:spLocks noGrp="1"/>
          </p:cNvSpPr>
          <p:nvPr>
            <p:ph type="title"/>
          </p:nvPr>
        </p:nvSpPr>
        <p:spPr>
          <a:xfrm>
            <a:off x="379823" y="78931"/>
            <a:ext cx="11451104" cy="562968"/>
          </a:xfrm>
        </p:spPr>
        <p:txBody>
          <a:bodyPr/>
          <a:lstStyle/>
          <a:p>
            <a:pPr lvl="0"/>
            <a:r>
              <a:rPr lang="es-ES" sz="2900">
                <a:solidFill>
                  <a:srgbClr val="000000"/>
                </a:solidFill>
              </a:rPr>
              <a:t>EL precio del contenedor en transporte marítimo</a:t>
            </a:r>
          </a:p>
        </p:txBody>
      </p:sp>
      <p:pic>
        <p:nvPicPr>
          <p:cNvPr id="3" name="Imagen 4">
            <a:extLst>
              <a:ext uri="{FF2B5EF4-FFF2-40B4-BE49-F238E27FC236}">
                <a16:creationId xmlns:a16="http://schemas.microsoft.com/office/drawing/2014/main" id="{BF74D45D-4E0F-6479-D48B-95BBD2461B31}"/>
              </a:ext>
            </a:extLst>
          </p:cNvPr>
          <p:cNvPicPr>
            <a:picLocks noChangeAspect="1"/>
          </p:cNvPicPr>
          <p:nvPr/>
        </p:nvPicPr>
        <p:blipFill>
          <a:blip r:embed="rId2"/>
          <a:stretch>
            <a:fillRect/>
          </a:stretch>
        </p:blipFill>
        <p:spPr>
          <a:xfrm>
            <a:off x="671288" y="890589"/>
            <a:ext cx="10779806" cy="5888479"/>
          </a:xfrm>
          <a:prstGeom prst="rect">
            <a:avLst/>
          </a:prstGeom>
          <a:noFill/>
          <a:ln cap="flat">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3D6483-2F14-6E23-3261-4676C5C9C3C0}"/>
              </a:ext>
            </a:extLst>
          </p:cNvPr>
          <p:cNvSpPr txBox="1">
            <a:spLocks noGrp="1"/>
          </p:cNvSpPr>
          <p:nvPr>
            <p:ph type="title"/>
          </p:nvPr>
        </p:nvSpPr>
        <p:spPr>
          <a:xfrm>
            <a:off x="520503" y="14063"/>
            <a:ext cx="11338560" cy="562968"/>
          </a:xfrm>
        </p:spPr>
        <p:txBody>
          <a:bodyPr/>
          <a:lstStyle/>
          <a:p>
            <a:pPr lvl="0"/>
            <a:r>
              <a:rPr lang="es-ES" sz="2900">
                <a:solidFill>
                  <a:srgbClr val="000000"/>
                </a:solidFill>
              </a:rPr>
              <a:t>EL precio del contenedor en transporte marítimo</a:t>
            </a:r>
          </a:p>
        </p:txBody>
      </p:sp>
      <p:sp>
        <p:nvSpPr>
          <p:cNvPr id="3" name="CuadroTexto 8">
            <a:extLst>
              <a:ext uri="{FF2B5EF4-FFF2-40B4-BE49-F238E27FC236}">
                <a16:creationId xmlns:a16="http://schemas.microsoft.com/office/drawing/2014/main" id="{108E0C9C-C2AB-80BC-1033-179544D1EB00}"/>
              </a:ext>
            </a:extLst>
          </p:cNvPr>
          <p:cNvSpPr txBox="1"/>
          <p:nvPr/>
        </p:nvSpPr>
        <p:spPr>
          <a:xfrm>
            <a:off x="365760" y="707800"/>
            <a:ext cx="11493303" cy="6093973"/>
          </a:xfrm>
          <a:prstGeom prst="rect">
            <a:avLst/>
          </a:prstGeom>
          <a:noFill/>
          <a:ln cap="flat">
            <a:noFill/>
          </a:ln>
        </p:spPr>
        <p:txBody>
          <a:bodyPr vert="horz" wrap="square" lIns="91440" tIns="45720" rIns="91440" bIns="45720" anchor="t" anchorCtr="0" compatLnSpc="1">
            <a:spAutoFit/>
          </a:bodyPr>
          <a:lstStyle/>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600" b="0" i="0" u="none" strike="noStrike" kern="1200" cap="none" spc="0" baseline="0">
                <a:solidFill>
                  <a:srgbClr val="000000"/>
                </a:solidFill>
                <a:uFillTx/>
                <a:latin typeface="Century Gothic"/>
              </a:rPr>
              <a:t>Este indicador está elaborado con las tarifas en dólares del </a:t>
            </a:r>
            <a:r>
              <a:rPr lang="es-ES" sz="2600" b="1" i="0" u="none" strike="noStrike" kern="1200" cap="none" spc="0" baseline="0">
                <a:solidFill>
                  <a:srgbClr val="000000"/>
                </a:solidFill>
                <a:uFillTx/>
                <a:latin typeface="Century Gothic"/>
              </a:rPr>
              <a:t>flete de contenedores de ocho rutas comerciales </a:t>
            </a:r>
            <a:r>
              <a:rPr lang="es-ES" sz="2600" b="0" i="0" u="none" strike="noStrike" kern="1200" cap="none" spc="0" baseline="0">
                <a:solidFill>
                  <a:srgbClr val="000000"/>
                </a:solidFill>
                <a:uFillTx/>
                <a:latin typeface="Century Gothic"/>
              </a:rPr>
              <a:t>que unen Asia con Europa y Estados Unidos, habiéndose incrementado en los últimos dos años y medio desde 1.800$ por contenedor transportado hasta llegar a los 10.000$, estando en la actualidad cotizando a 6.000$.</a:t>
            </a:r>
          </a:p>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600" b="0" i="0" u="none" strike="noStrike" kern="1200" cap="none" spc="0" baseline="0">
                <a:solidFill>
                  <a:srgbClr val="000000"/>
                </a:solidFill>
                <a:uFillTx/>
                <a:latin typeface="Century Gothic"/>
              </a:rPr>
              <a:t>Con la mejora de las expectativas de </a:t>
            </a:r>
            <a:r>
              <a:rPr lang="es-ES" sz="2600" b="1" i="0" u="none" strike="noStrike" kern="1200" cap="none" spc="0" baseline="0">
                <a:solidFill>
                  <a:srgbClr val="000000"/>
                </a:solidFill>
                <a:uFillTx/>
                <a:latin typeface="Century Gothic"/>
              </a:rPr>
              <a:t>finalización de la pandemia</a:t>
            </a:r>
            <a:r>
              <a:rPr lang="es-ES" sz="2600" b="0" i="0" u="none" strike="noStrike" kern="1200" cap="none" spc="0" baseline="0">
                <a:solidFill>
                  <a:srgbClr val="000000"/>
                </a:solidFill>
                <a:uFillTx/>
                <a:latin typeface="Century Gothic"/>
              </a:rPr>
              <a:t>, la demanda de contenedores de transporte se disparó, ya que los stocks de las empresas habían disminuido de forma inhabitual por el confinamiento y la </a:t>
            </a:r>
            <a:r>
              <a:rPr lang="es-ES" sz="2600" b="1" i="0" u="none" strike="noStrike" kern="1200" cap="none" spc="0" baseline="0">
                <a:solidFill>
                  <a:srgbClr val="000000"/>
                </a:solidFill>
                <a:uFillTx/>
                <a:latin typeface="Century Gothic"/>
              </a:rPr>
              <a:t>retracción de los consumidores </a:t>
            </a:r>
            <a:r>
              <a:rPr lang="es-ES" sz="2600" b="0" i="0" u="none" strike="noStrike" kern="1200" cap="none" spc="0" baseline="0">
                <a:solidFill>
                  <a:srgbClr val="000000"/>
                </a:solidFill>
                <a:uFillTx/>
                <a:latin typeface="Century Gothic"/>
              </a:rPr>
              <a:t>ante el temor de que los efectos de la pandemia fueran todavía peores de lo que fueron. </a:t>
            </a:r>
          </a:p>
          <a:p>
            <a:pPr marL="457200" marR="0" lvl="0" indent="-457200" algn="l" defTabSz="4572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s-ES" sz="2600" b="0" i="0" u="none" strike="noStrike" kern="1200" cap="none" spc="0" baseline="0">
                <a:solidFill>
                  <a:srgbClr val="000000"/>
                </a:solidFill>
                <a:uFillTx/>
                <a:latin typeface="Century Gothic"/>
              </a:rPr>
              <a:t>Fabricantes y distribuidores tuvieron que </a:t>
            </a:r>
            <a:r>
              <a:rPr lang="es-ES" sz="2600" b="1" i="0" u="none" strike="noStrike" kern="1200" cap="none" spc="0" baseline="0">
                <a:solidFill>
                  <a:srgbClr val="000000"/>
                </a:solidFill>
                <a:uFillTx/>
                <a:latin typeface="Century Gothic"/>
              </a:rPr>
              <a:t>reponer existencias en sus almacenes</a:t>
            </a:r>
            <a:r>
              <a:rPr lang="es-ES" sz="2600" b="0" i="0" u="none" strike="noStrike" kern="1200" cap="none" spc="0" baseline="0">
                <a:solidFill>
                  <a:srgbClr val="000000"/>
                </a:solidFill>
                <a:uFillTx/>
                <a:latin typeface="Century Gothic"/>
              </a:rPr>
              <a:t> sobre demandando materias primas y productos semielaborados, por encima del incremento real de consumo de particulares y empresas.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748CF7-813E-A8B1-332B-E128821DAF8C}"/>
              </a:ext>
            </a:extLst>
          </p:cNvPr>
          <p:cNvSpPr txBox="1">
            <a:spLocks noGrp="1"/>
          </p:cNvSpPr>
          <p:nvPr>
            <p:ph type="title"/>
          </p:nvPr>
        </p:nvSpPr>
        <p:spPr>
          <a:xfrm>
            <a:off x="520503" y="14063"/>
            <a:ext cx="11338560" cy="562968"/>
          </a:xfrm>
        </p:spPr>
        <p:txBody>
          <a:bodyPr/>
          <a:lstStyle/>
          <a:p>
            <a:pPr lvl="0"/>
            <a:r>
              <a:rPr lang="es-ES" sz="2900">
                <a:solidFill>
                  <a:srgbClr val="000000"/>
                </a:solidFill>
              </a:rPr>
              <a:t>Evolución inflación española y los salarios</a:t>
            </a:r>
          </a:p>
        </p:txBody>
      </p:sp>
      <p:graphicFrame>
        <p:nvGraphicFramePr>
          <p:cNvPr id="3" name="Gráfico 3">
            <a:extLst>
              <a:ext uri="{FF2B5EF4-FFF2-40B4-BE49-F238E27FC236}">
                <a16:creationId xmlns:a16="http://schemas.microsoft.com/office/drawing/2014/main" id="{15A65793-0CE5-E495-EA26-F7D86C4D504B}"/>
              </a:ext>
            </a:extLst>
          </p:cNvPr>
          <p:cNvGraphicFramePr/>
          <p:nvPr/>
        </p:nvGraphicFramePr>
        <p:xfrm>
          <a:off x="4023360" y="1114863"/>
          <a:ext cx="7835703" cy="5426616"/>
        </p:xfrm>
        <a:graphic>
          <a:graphicData uri="http://schemas.openxmlformats.org/drawingml/2006/chart">
            <c:chart xmlns:c="http://schemas.openxmlformats.org/drawingml/2006/chart" xmlns:r="http://schemas.openxmlformats.org/officeDocument/2006/relationships" r:id="rId2"/>
          </a:graphicData>
        </a:graphic>
      </p:graphicFrame>
      <p:pic>
        <p:nvPicPr>
          <p:cNvPr id="4" name="Imagen 4">
            <a:extLst>
              <a:ext uri="{FF2B5EF4-FFF2-40B4-BE49-F238E27FC236}">
                <a16:creationId xmlns:a16="http://schemas.microsoft.com/office/drawing/2014/main" id="{24E357EF-6300-0204-9E00-B167C2C99C14}"/>
              </a:ext>
            </a:extLst>
          </p:cNvPr>
          <p:cNvPicPr>
            <a:picLocks noChangeAspect="1"/>
          </p:cNvPicPr>
          <p:nvPr/>
        </p:nvPicPr>
        <p:blipFill>
          <a:blip r:embed="rId3"/>
          <a:stretch>
            <a:fillRect/>
          </a:stretch>
        </p:blipFill>
        <p:spPr>
          <a:xfrm>
            <a:off x="234461" y="791815"/>
            <a:ext cx="3289535" cy="5749655"/>
          </a:xfrm>
          <a:prstGeom prst="rect">
            <a:avLst/>
          </a:prstGeom>
          <a:noFill/>
          <a:ln cap="flat">
            <a:noFill/>
          </a:ln>
        </p:spPr>
      </p:pic>
    </p:spTree>
  </p:cSld>
  <p:clrMapOvr>
    <a:masterClrMapping/>
  </p:clrMapOvr>
</p:sld>
</file>

<file path=ppt/theme/theme1.xml><?xml version="1.0" encoding="utf-8"?>
<a:theme xmlns:a="http://schemas.openxmlformats.org/drawingml/2006/main" name="Sector">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6018</TotalTime>
  <Words>1921</Words>
  <Application>Microsoft Office PowerPoint</Application>
  <PresentationFormat>Panorámica</PresentationFormat>
  <Paragraphs>84</Paragraphs>
  <Slides>21</Slides>
  <Notes>4</Notes>
  <HiddenSlides>0</HiddenSlides>
  <MMClips>0</MMClips>
  <ScaleCrop>false</ScaleCrop>
  <HeadingPairs>
    <vt:vector size="4" baseType="variant">
      <vt:variant>
        <vt:lpstr>Tema</vt:lpstr>
      </vt:variant>
      <vt:variant>
        <vt:i4>1</vt:i4>
      </vt:variant>
      <vt:variant>
        <vt:lpstr>Títulos de diapositiva</vt:lpstr>
      </vt:variant>
      <vt:variant>
        <vt:i4>21</vt:i4>
      </vt:variant>
    </vt:vector>
  </HeadingPairs>
  <TitlesOfParts>
    <vt:vector size="22" baseType="lpstr">
      <vt:lpstr>Sector</vt:lpstr>
      <vt:lpstr>EL AÑO QUE VIVIMOS PELIGROSAMENTE</vt:lpstr>
      <vt:lpstr>Las fuentes de la inflación que sufrimos</vt:lpstr>
      <vt:lpstr>EL COSTE DE LAS MATERIAS PRIMAS</vt:lpstr>
      <vt:lpstr>EL COSTE DE las materias primas</vt:lpstr>
      <vt:lpstr>EL COSTE DE los suministros energéticos</vt:lpstr>
      <vt:lpstr>EL COSTE DE los suministros energéticos</vt:lpstr>
      <vt:lpstr>EL precio del contenedor en transporte marítimo</vt:lpstr>
      <vt:lpstr>EL precio del contenedor en transporte marítimo</vt:lpstr>
      <vt:lpstr>Evolución inflación española y los salarios</vt:lpstr>
      <vt:lpstr>Evolución inflación española y los salarios</vt:lpstr>
      <vt:lpstr>Salarios y productividad</vt:lpstr>
      <vt:lpstr>Productividad POR SECTORES</vt:lpstr>
      <vt:lpstr>PRODUCTIVIDAD POR SECTORES</vt:lpstr>
      <vt:lpstr>PRODUCTIVIDAD POR SECTORES</vt:lpstr>
      <vt:lpstr>Estructura laboral empresas españolas</vt:lpstr>
      <vt:lpstr>Expectativas para el nuevo curso económico</vt:lpstr>
      <vt:lpstr>Expectativas para el nuevo curso económico</vt:lpstr>
      <vt:lpstr>Los restos del naufragio</vt:lpstr>
      <vt:lpstr>2023-2024: un auténtico desafío </vt:lpstr>
      <vt:lpstr>2023-2024: un auténtico desafío </vt:lpstr>
      <vt:lpstr>“en este país el que resiste gana”… Camilo José cela …aunque sea aceptando humildemente la ayuda de los demás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AÑO EN EL QUE VIVIMOS PELIGROSAMENTE</dc:title>
  <dc:creator>miguel cordoba bueno</dc:creator>
  <cp:lastModifiedBy>Jose Barta</cp:lastModifiedBy>
  <cp:revision>34</cp:revision>
  <dcterms:created xsi:type="dcterms:W3CDTF">2020-09-09T10:42:50Z</dcterms:created>
  <dcterms:modified xsi:type="dcterms:W3CDTF">2022-09-15T17:38:02Z</dcterms:modified>
</cp:coreProperties>
</file>